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75" r:id="rId10"/>
    <p:sldId id="266" r:id="rId11"/>
    <p:sldId id="267" r:id="rId12"/>
    <p:sldId id="268" r:id="rId13"/>
    <p:sldId id="270" r:id="rId14"/>
    <p:sldId id="271" r:id="rId15"/>
    <p:sldId id="274" r:id="rId16"/>
    <p:sldId id="273" r:id="rId17"/>
    <p:sldId id="269" r:id="rId18"/>
    <p:sldId id="276" r:id="rId19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A12DB4A-51D5-461A-85D5-23824655F47B}" v="395" dt="2025-05-03T09:15:32.96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1138" y="2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Unai Famoso" userId="f8970a838cfae24a" providerId="LiveId" clId="{2A12DB4A-51D5-461A-85D5-23824655F47B}"/>
    <pc:docChg chg="undo redo custSel addSld delSld modSld">
      <pc:chgData name="Unai Famoso" userId="f8970a838cfae24a" providerId="LiveId" clId="{2A12DB4A-51D5-461A-85D5-23824655F47B}" dt="2025-05-03T10:26:50.697" v="6968" actId="33524"/>
      <pc:docMkLst>
        <pc:docMk/>
      </pc:docMkLst>
      <pc:sldChg chg="addSp modSp new mod setBg addAnim modAnim">
        <pc:chgData name="Unai Famoso" userId="f8970a838cfae24a" providerId="LiveId" clId="{2A12DB4A-51D5-461A-85D5-23824655F47B}" dt="2025-04-23T16:24:03.224" v="4432"/>
        <pc:sldMkLst>
          <pc:docMk/>
          <pc:sldMk cId="3196506184" sldId="256"/>
        </pc:sldMkLst>
        <pc:spChg chg="mod">
          <ac:chgData name="Unai Famoso" userId="f8970a838cfae24a" providerId="LiveId" clId="{2A12DB4A-51D5-461A-85D5-23824655F47B}" dt="2025-04-23T15:15:35.891" v="3987" actId="790"/>
          <ac:spMkLst>
            <pc:docMk/>
            <pc:sldMk cId="3196506184" sldId="256"/>
            <ac:spMk id="2" creationId="{92C03FF0-1C47-AAD0-828C-38F4D8096D60}"/>
          </ac:spMkLst>
        </pc:spChg>
        <pc:spChg chg="mod">
          <ac:chgData name="Unai Famoso" userId="f8970a838cfae24a" providerId="LiveId" clId="{2A12DB4A-51D5-461A-85D5-23824655F47B}" dt="2025-04-23T15:15:35.891" v="3987" actId="790"/>
          <ac:spMkLst>
            <pc:docMk/>
            <pc:sldMk cId="3196506184" sldId="256"/>
            <ac:spMk id="3" creationId="{82FAB84A-BFC1-07EE-EE78-1B2937D7A263}"/>
          </ac:spMkLst>
        </pc:spChg>
        <pc:spChg chg="add mod">
          <ac:chgData name="Unai Famoso" userId="f8970a838cfae24a" providerId="LiveId" clId="{2A12DB4A-51D5-461A-85D5-23824655F47B}" dt="2025-04-23T15:15:35.891" v="3987" actId="790"/>
          <ac:spMkLst>
            <pc:docMk/>
            <pc:sldMk cId="3196506184" sldId="256"/>
            <ac:spMk id="1031" creationId="{E2CFBC99-FB8F-41F7-A81D-A5288D688D79}"/>
          </ac:spMkLst>
        </pc:spChg>
        <pc:spChg chg="add mod">
          <ac:chgData name="Unai Famoso" userId="f8970a838cfae24a" providerId="LiveId" clId="{2A12DB4A-51D5-461A-85D5-23824655F47B}" dt="2025-04-23T15:15:35.891" v="3987" actId="790"/>
          <ac:spMkLst>
            <pc:docMk/>
            <pc:sldMk cId="3196506184" sldId="256"/>
            <ac:spMk id="1033" creationId="{A435A76B-D478-4F38-9D76-040E49ADC674}"/>
          </ac:spMkLst>
        </pc:spChg>
        <pc:picChg chg="add mod ord">
          <ac:chgData name="Unai Famoso" userId="f8970a838cfae24a" providerId="LiveId" clId="{2A12DB4A-51D5-461A-85D5-23824655F47B}" dt="2025-04-23T06:45:41.645" v="909" actId="26606"/>
          <ac:picMkLst>
            <pc:docMk/>
            <pc:sldMk cId="3196506184" sldId="256"/>
            <ac:picMk id="1026" creationId="{F533551C-09FC-936D-A33D-DCFCFEB36C97}"/>
          </ac:picMkLst>
        </pc:picChg>
      </pc:sldChg>
      <pc:sldChg chg="addSp delSp modSp new mod setBg">
        <pc:chgData name="Unai Famoso" userId="f8970a838cfae24a" providerId="LiveId" clId="{2A12DB4A-51D5-461A-85D5-23824655F47B}" dt="2025-05-03T10:04:44.769" v="6961" actId="20577"/>
        <pc:sldMkLst>
          <pc:docMk/>
          <pc:sldMk cId="1893009860" sldId="257"/>
        </pc:sldMkLst>
        <pc:spChg chg="mod">
          <ac:chgData name="Unai Famoso" userId="f8970a838cfae24a" providerId="LiveId" clId="{2A12DB4A-51D5-461A-85D5-23824655F47B}" dt="2025-04-23T15:54:04.475" v="4383" actId="114"/>
          <ac:spMkLst>
            <pc:docMk/>
            <pc:sldMk cId="1893009860" sldId="257"/>
            <ac:spMk id="2" creationId="{86C8E9B5-3F4F-83EF-8FE3-E00AF91784EC}"/>
          </ac:spMkLst>
        </pc:spChg>
        <pc:spChg chg="mod">
          <ac:chgData name="Unai Famoso" userId="f8970a838cfae24a" providerId="LiveId" clId="{2A12DB4A-51D5-461A-85D5-23824655F47B}" dt="2025-05-03T10:04:44.769" v="6961" actId="20577"/>
          <ac:spMkLst>
            <pc:docMk/>
            <pc:sldMk cId="1893009860" sldId="257"/>
            <ac:spMk id="3" creationId="{C790E2A2-53A6-436C-53AA-89DE159EEC9A}"/>
          </ac:spMkLst>
        </pc:spChg>
        <pc:spChg chg="add mod">
          <ac:chgData name="Unai Famoso" userId="f8970a838cfae24a" providerId="LiveId" clId="{2A12DB4A-51D5-461A-85D5-23824655F47B}" dt="2025-04-23T15:15:35.891" v="3987" actId="790"/>
          <ac:spMkLst>
            <pc:docMk/>
            <pc:sldMk cId="1893009860" sldId="257"/>
            <ac:spMk id="39" creationId="{100EDD19-6802-4EC3-95CE-CFFAB042CFD6}"/>
          </ac:spMkLst>
        </pc:spChg>
        <pc:spChg chg="add mod">
          <ac:chgData name="Unai Famoso" userId="f8970a838cfae24a" providerId="LiveId" clId="{2A12DB4A-51D5-461A-85D5-23824655F47B}" dt="2025-04-23T15:15:35.891" v="3987" actId="790"/>
          <ac:spMkLst>
            <pc:docMk/>
            <pc:sldMk cId="1893009860" sldId="257"/>
            <ac:spMk id="41" creationId="{DB17E863-922E-4C26-BD64-E8FD41D28661}"/>
          </ac:spMkLst>
        </pc:spChg>
      </pc:sldChg>
      <pc:sldChg chg="addSp delSp modSp new del mod setBg">
        <pc:chgData name="Unai Famoso" userId="f8970a838cfae24a" providerId="LiveId" clId="{2A12DB4A-51D5-461A-85D5-23824655F47B}" dt="2025-04-23T15:54:31.511" v="4397" actId="47"/>
        <pc:sldMkLst>
          <pc:docMk/>
          <pc:sldMk cId="3033011524" sldId="258"/>
        </pc:sldMkLst>
      </pc:sldChg>
      <pc:sldChg chg="addSp delSp modSp new del mod setBg">
        <pc:chgData name="Unai Famoso" userId="f8970a838cfae24a" providerId="LiveId" clId="{2A12DB4A-51D5-461A-85D5-23824655F47B}" dt="2025-04-22T10:19:27.694" v="289" actId="47"/>
        <pc:sldMkLst>
          <pc:docMk/>
          <pc:sldMk cId="3813597919" sldId="258"/>
        </pc:sldMkLst>
      </pc:sldChg>
      <pc:sldChg chg="addSp delSp modSp new mod setBg">
        <pc:chgData name="Unai Famoso" userId="f8970a838cfae24a" providerId="LiveId" clId="{2A12DB4A-51D5-461A-85D5-23824655F47B}" dt="2025-05-03T10:11:56.597" v="6964" actId="403"/>
        <pc:sldMkLst>
          <pc:docMk/>
          <pc:sldMk cId="572692555" sldId="259"/>
        </pc:sldMkLst>
        <pc:spChg chg="mod ord">
          <ac:chgData name="Unai Famoso" userId="f8970a838cfae24a" providerId="LiveId" clId="{2A12DB4A-51D5-461A-85D5-23824655F47B}" dt="2025-05-03T10:11:56.597" v="6964" actId="403"/>
          <ac:spMkLst>
            <pc:docMk/>
            <pc:sldMk cId="572692555" sldId="259"/>
            <ac:spMk id="2" creationId="{E192C223-6C40-A7F7-C2D7-50F4B9CDC053}"/>
          </ac:spMkLst>
        </pc:spChg>
        <pc:spChg chg="mod ord">
          <ac:chgData name="Unai Famoso" userId="f8970a838cfae24a" providerId="LiveId" clId="{2A12DB4A-51D5-461A-85D5-23824655F47B}" dt="2025-04-23T15:15:35.891" v="3987" actId="790"/>
          <ac:spMkLst>
            <pc:docMk/>
            <pc:sldMk cId="572692555" sldId="259"/>
            <ac:spMk id="3" creationId="{5B36D11D-D997-B88D-665E-895B3A62430D}"/>
          </ac:spMkLst>
        </pc:spChg>
        <pc:spChg chg="add mod">
          <ac:chgData name="Unai Famoso" userId="f8970a838cfae24a" providerId="LiveId" clId="{2A12DB4A-51D5-461A-85D5-23824655F47B}" dt="2025-04-23T15:15:35.891" v="3987" actId="790"/>
          <ac:spMkLst>
            <pc:docMk/>
            <pc:sldMk cId="572692555" sldId="259"/>
            <ac:spMk id="35" creationId="{AA58F78C-27AB-465F-AA33-15E08AF267F9}"/>
          </ac:spMkLst>
        </pc:spChg>
        <pc:spChg chg="add mod">
          <ac:chgData name="Unai Famoso" userId="f8970a838cfae24a" providerId="LiveId" clId="{2A12DB4A-51D5-461A-85D5-23824655F47B}" dt="2025-04-23T15:15:35.891" v="3987" actId="790"/>
          <ac:spMkLst>
            <pc:docMk/>
            <pc:sldMk cId="572692555" sldId="259"/>
            <ac:spMk id="36" creationId="{4C2AC11E-3162-4990-A36E-92B07ECF16C2}"/>
          </ac:spMkLst>
        </pc:spChg>
        <pc:spChg chg="add mod">
          <ac:chgData name="Unai Famoso" userId="f8970a838cfae24a" providerId="LiveId" clId="{2A12DB4A-51D5-461A-85D5-23824655F47B}" dt="2025-04-23T15:15:35.891" v="3987" actId="790"/>
          <ac:spMkLst>
            <pc:docMk/>
            <pc:sldMk cId="572692555" sldId="259"/>
            <ac:spMk id="37" creationId="{9073D962-D3D2-4A72-8593-65C213CBFFC3}"/>
          </ac:spMkLst>
        </pc:spChg>
        <pc:spChg chg="add mod">
          <ac:chgData name="Unai Famoso" userId="f8970a838cfae24a" providerId="LiveId" clId="{2A12DB4A-51D5-461A-85D5-23824655F47B}" dt="2025-04-23T15:15:35.891" v="3987" actId="790"/>
          <ac:spMkLst>
            <pc:docMk/>
            <pc:sldMk cId="572692555" sldId="259"/>
            <ac:spMk id="38" creationId="{2387511B-F6E1-4929-AC90-94FB8B6B0F41}"/>
          </ac:spMkLst>
        </pc:spChg>
        <pc:grpChg chg="add mod">
          <ac:chgData name="Unai Famoso" userId="f8970a838cfae24a" providerId="LiveId" clId="{2A12DB4A-51D5-461A-85D5-23824655F47B}" dt="2025-04-23T16:24:21.807" v="4433" actId="14100"/>
          <ac:grpSpMkLst>
            <pc:docMk/>
            <pc:sldMk cId="572692555" sldId="259"/>
            <ac:grpSpMk id="12" creationId="{437ABB76-41B4-D515-A147-819164A005DC}"/>
          </ac:grpSpMkLst>
        </pc:grpChg>
        <pc:picChg chg="add mod">
          <ac:chgData name="Unai Famoso" userId="f8970a838cfae24a" providerId="LiveId" clId="{2A12DB4A-51D5-461A-85D5-23824655F47B}" dt="2025-04-23T06:35:05.532" v="573" actId="14100"/>
          <ac:picMkLst>
            <pc:docMk/>
            <pc:sldMk cId="572692555" sldId="259"/>
            <ac:picMk id="5" creationId="{C6803ADC-791E-A957-EF5A-B3E395AA6578}"/>
          </ac:picMkLst>
        </pc:picChg>
        <pc:picChg chg="add mod ord">
          <ac:chgData name="Unai Famoso" userId="f8970a838cfae24a" providerId="LiveId" clId="{2A12DB4A-51D5-461A-85D5-23824655F47B}" dt="2025-04-23T06:32:38.823" v="444" actId="14100"/>
          <ac:picMkLst>
            <pc:docMk/>
            <pc:sldMk cId="572692555" sldId="259"/>
            <ac:picMk id="7" creationId="{3317FA46-6A4B-0959-FF76-784149A8B0DD}"/>
          </ac:picMkLst>
        </pc:picChg>
        <pc:picChg chg="add mod ord">
          <ac:chgData name="Unai Famoso" userId="f8970a838cfae24a" providerId="LiveId" clId="{2A12DB4A-51D5-461A-85D5-23824655F47B}" dt="2025-04-23T06:33:15.607" v="450" actId="1076"/>
          <ac:picMkLst>
            <pc:docMk/>
            <pc:sldMk cId="572692555" sldId="259"/>
            <ac:picMk id="9" creationId="{272ACEF2-A90F-2B68-A88A-503F9DC08E5A}"/>
          </ac:picMkLst>
        </pc:picChg>
        <pc:picChg chg="add mod">
          <ac:chgData name="Unai Famoso" userId="f8970a838cfae24a" providerId="LiveId" clId="{2A12DB4A-51D5-461A-85D5-23824655F47B}" dt="2025-04-23T06:32:54.202" v="448" actId="1076"/>
          <ac:picMkLst>
            <pc:docMk/>
            <pc:sldMk cId="572692555" sldId="259"/>
            <ac:picMk id="11" creationId="{E605A96A-67A4-EAFB-2914-AF9641DFCE58}"/>
          </ac:picMkLst>
        </pc:picChg>
      </pc:sldChg>
      <pc:sldChg chg="addSp delSp modSp new mod setBg modAnim">
        <pc:chgData name="Unai Famoso" userId="f8970a838cfae24a" providerId="LiveId" clId="{2A12DB4A-51D5-461A-85D5-23824655F47B}" dt="2025-05-03T09:12:07.813" v="6847" actId="403"/>
        <pc:sldMkLst>
          <pc:docMk/>
          <pc:sldMk cId="2262505617" sldId="260"/>
        </pc:sldMkLst>
        <pc:spChg chg="mod">
          <ac:chgData name="Unai Famoso" userId="f8970a838cfae24a" providerId="LiveId" clId="{2A12DB4A-51D5-461A-85D5-23824655F47B}" dt="2025-05-03T09:12:07.813" v="6847" actId="403"/>
          <ac:spMkLst>
            <pc:docMk/>
            <pc:sldMk cId="2262505617" sldId="260"/>
            <ac:spMk id="2" creationId="{80187D6D-FF35-522C-5414-7EED20D8F84C}"/>
          </ac:spMkLst>
        </pc:spChg>
        <pc:spChg chg="mod">
          <ac:chgData name="Unai Famoso" userId="f8970a838cfae24a" providerId="LiveId" clId="{2A12DB4A-51D5-461A-85D5-23824655F47B}" dt="2025-04-23T16:09:15.525" v="4398" actId="313"/>
          <ac:spMkLst>
            <pc:docMk/>
            <pc:sldMk cId="2262505617" sldId="260"/>
            <ac:spMk id="3" creationId="{88273665-D16B-F1E6-5BCF-CC6D643E619B}"/>
          </ac:spMkLst>
        </pc:spChg>
        <pc:spChg chg="add mod">
          <ac:chgData name="Unai Famoso" userId="f8970a838cfae24a" providerId="LiveId" clId="{2A12DB4A-51D5-461A-85D5-23824655F47B}" dt="2025-04-23T15:15:35.891" v="3987" actId="790"/>
          <ac:spMkLst>
            <pc:docMk/>
            <pc:sldMk cId="2262505617" sldId="260"/>
            <ac:spMk id="16" creationId="{4C2AC11E-3162-4990-A36E-92B07ECF16C2}"/>
          </ac:spMkLst>
        </pc:spChg>
        <pc:spChg chg="add mod">
          <ac:chgData name="Unai Famoso" userId="f8970a838cfae24a" providerId="LiveId" clId="{2A12DB4A-51D5-461A-85D5-23824655F47B}" dt="2025-04-23T15:15:35.891" v="3987" actId="790"/>
          <ac:spMkLst>
            <pc:docMk/>
            <pc:sldMk cId="2262505617" sldId="260"/>
            <ac:spMk id="18" creationId="{9073D962-D3D2-4A72-8593-65C213CBFFC3}"/>
          </ac:spMkLst>
        </pc:spChg>
        <pc:spChg chg="add mod">
          <ac:chgData name="Unai Famoso" userId="f8970a838cfae24a" providerId="LiveId" clId="{2A12DB4A-51D5-461A-85D5-23824655F47B}" dt="2025-04-23T15:15:35.891" v="3987" actId="790"/>
          <ac:spMkLst>
            <pc:docMk/>
            <pc:sldMk cId="2262505617" sldId="260"/>
            <ac:spMk id="20" creationId="{2387511B-F6E1-4929-AC90-94FB8B6B0F41}"/>
          </ac:spMkLst>
        </pc:spChg>
        <pc:spChg chg="add mod">
          <ac:chgData name="Unai Famoso" userId="f8970a838cfae24a" providerId="LiveId" clId="{2A12DB4A-51D5-461A-85D5-23824655F47B}" dt="2025-04-23T15:15:35.891" v="3987" actId="790"/>
          <ac:spMkLst>
            <pc:docMk/>
            <pc:sldMk cId="2262505617" sldId="260"/>
            <ac:spMk id="22" creationId="{AA58F78C-27AB-465F-AA33-15E08AF267F9}"/>
          </ac:spMkLst>
        </pc:spChg>
        <pc:spChg chg="add mod">
          <ac:chgData name="Unai Famoso" userId="f8970a838cfae24a" providerId="LiveId" clId="{2A12DB4A-51D5-461A-85D5-23824655F47B}" dt="2025-04-23T16:24:58.260" v="4435" actId="1076"/>
          <ac:spMkLst>
            <pc:docMk/>
            <pc:sldMk cId="2262505617" sldId="260"/>
            <ac:spMk id="25" creationId="{B906ED6E-ABA5-50FE-BDB1-A3BF993D3C96}"/>
          </ac:spMkLst>
        </pc:spChg>
        <pc:grpChg chg="add mod">
          <ac:chgData name="Unai Famoso" userId="f8970a838cfae24a" providerId="LiveId" clId="{2A12DB4A-51D5-461A-85D5-23824655F47B}" dt="2025-04-23T16:24:53.251" v="4434" actId="14100"/>
          <ac:grpSpMkLst>
            <pc:docMk/>
            <pc:sldMk cId="2262505617" sldId="260"/>
            <ac:grpSpMk id="24" creationId="{0BE1B8D7-0344-1474-019F-8C7D286CC817}"/>
          </ac:grpSpMkLst>
        </pc:grpChg>
        <pc:picChg chg="add mod ord topLvl">
          <ac:chgData name="Unai Famoso" userId="f8970a838cfae24a" providerId="LiveId" clId="{2A12DB4A-51D5-461A-85D5-23824655F47B}" dt="2025-04-23T06:24:39.483" v="419" actId="164"/>
          <ac:picMkLst>
            <pc:docMk/>
            <pc:sldMk cId="2262505617" sldId="260"/>
            <ac:picMk id="7" creationId="{8B7505A0-639C-6388-4B39-F786D7B56339}"/>
          </ac:picMkLst>
        </pc:picChg>
        <pc:picChg chg="add mod topLvl">
          <ac:chgData name="Unai Famoso" userId="f8970a838cfae24a" providerId="LiveId" clId="{2A12DB4A-51D5-461A-85D5-23824655F47B}" dt="2025-04-23T06:24:39.483" v="419" actId="164"/>
          <ac:picMkLst>
            <pc:docMk/>
            <pc:sldMk cId="2262505617" sldId="260"/>
            <ac:picMk id="15" creationId="{A8606F96-2B15-580B-FA88-8B2BA2891BF4}"/>
          </ac:picMkLst>
        </pc:picChg>
        <pc:picChg chg="add mod topLvl">
          <ac:chgData name="Unai Famoso" userId="f8970a838cfae24a" providerId="LiveId" clId="{2A12DB4A-51D5-461A-85D5-23824655F47B}" dt="2025-04-23T06:24:39.483" v="419" actId="164"/>
          <ac:picMkLst>
            <pc:docMk/>
            <pc:sldMk cId="2262505617" sldId="260"/>
            <ac:picMk id="17" creationId="{1A64F3F2-93FA-530D-B40A-88170C9A9320}"/>
          </ac:picMkLst>
        </pc:picChg>
        <pc:picChg chg="add mod">
          <ac:chgData name="Unai Famoso" userId="f8970a838cfae24a" providerId="LiveId" clId="{2A12DB4A-51D5-461A-85D5-23824655F47B}" dt="2025-04-23T06:24:39.483" v="419" actId="164"/>
          <ac:picMkLst>
            <pc:docMk/>
            <pc:sldMk cId="2262505617" sldId="260"/>
            <ac:picMk id="23" creationId="{548E8D3E-C64C-A092-79FE-EC9065E87F89}"/>
          </ac:picMkLst>
        </pc:picChg>
      </pc:sldChg>
      <pc:sldChg chg="addSp delSp modSp new mod setBg">
        <pc:chgData name="Unai Famoso" userId="f8970a838cfae24a" providerId="LiveId" clId="{2A12DB4A-51D5-461A-85D5-23824655F47B}" dt="2025-05-03T09:12:46.401" v="6858" actId="20577"/>
        <pc:sldMkLst>
          <pc:docMk/>
          <pc:sldMk cId="3866196751" sldId="261"/>
        </pc:sldMkLst>
        <pc:spChg chg="mod">
          <ac:chgData name="Unai Famoso" userId="f8970a838cfae24a" providerId="LiveId" clId="{2A12DB4A-51D5-461A-85D5-23824655F47B}" dt="2025-05-03T09:12:46.401" v="6858" actId="20577"/>
          <ac:spMkLst>
            <pc:docMk/>
            <pc:sldMk cId="3866196751" sldId="261"/>
            <ac:spMk id="2" creationId="{4130FFD8-62A9-B23E-DA08-1E230AF32E7D}"/>
          </ac:spMkLst>
        </pc:spChg>
        <pc:spChg chg="mod">
          <ac:chgData name="Unai Famoso" userId="f8970a838cfae24a" providerId="LiveId" clId="{2A12DB4A-51D5-461A-85D5-23824655F47B}" dt="2025-04-23T15:15:35.891" v="3987" actId="790"/>
          <ac:spMkLst>
            <pc:docMk/>
            <pc:sldMk cId="3866196751" sldId="261"/>
            <ac:spMk id="3" creationId="{CCD56E05-5489-CB2A-2433-F2E23EB4B5EB}"/>
          </ac:spMkLst>
        </pc:spChg>
        <pc:spChg chg="add mod">
          <ac:chgData name="Unai Famoso" userId="f8970a838cfae24a" providerId="LiveId" clId="{2A12DB4A-51D5-461A-85D5-23824655F47B}" dt="2025-04-23T15:15:35.891" v="3987" actId="790"/>
          <ac:spMkLst>
            <pc:docMk/>
            <pc:sldMk cId="3866196751" sldId="261"/>
            <ac:spMk id="19" creationId="{26FF42C2-EA15-4154-B242-E98E88CED99C}"/>
          </ac:spMkLst>
        </pc:spChg>
        <pc:spChg chg="add mod">
          <ac:chgData name="Unai Famoso" userId="f8970a838cfae24a" providerId="LiveId" clId="{2A12DB4A-51D5-461A-85D5-23824655F47B}" dt="2025-04-23T15:15:35.891" v="3987" actId="790"/>
          <ac:spMkLst>
            <pc:docMk/>
            <pc:sldMk cId="3866196751" sldId="261"/>
            <ac:spMk id="21" creationId="{D79DE9F7-28C4-4856-BA57-D696E124C137}"/>
          </ac:spMkLst>
        </pc:spChg>
        <pc:spChg chg="add mod">
          <ac:chgData name="Unai Famoso" userId="f8970a838cfae24a" providerId="LiveId" clId="{2A12DB4A-51D5-461A-85D5-23824655F47B}" dt="2025-04-23T15:15:35.891" v="3987" actId="790"/>
          <ac:spMkLst>
            <pc:docMk/>
            <pc:sldMk cId="3866196751" sldId="261"/>
            <ac:spMk id="23" creationId="{E1F9ED9C-121B-44C6-A308-5824769C40D5}"/>
          </ac:spMkLst>
        </pc:spChg>
        <pc:spChg chg="add mod">
          <ac:chgData name="Unai Famoso" userId="f8970a838cfae24a" providerId="LiveId" clId="{2A12DB4A-51D5-461A-85D5-23824655F47B}" dt="2025-04-23T15:15:35.891" v="3987" actId="790"/>
          <ac:spMkLst>
            <pc:docMk/>
            <pc:sldMk cId="3866196751" sldId="261"/>
            <ac:spMk id="25" creationId="{4A5F8185-F27B-4E99-A06C-007336FE3F2D}"/>
          </ac:spMkLst>
        </pc:spChg>
        <pc:grpChg chg="add mod">
          <ac:chgData name="Unai Famoso" userId="f8970a838cfae24a" providerId="LiveId" clId="{2A12DB4A-51D5-461A-85D5-23824655F47B}" dt="2025-04-23T06:30:58.788" v="441" actId="14100"/>
          <ac:grpSpMkLst>
            <pc:docMk/>
            <pc:sldMk cId="3866196751" sldId="261"/>
            <ac:grpSpMk id="15" creationId="{679B1BA4-AAD7-8BA2-A0AB-829EB389ABA9}"/>
          </ac:grpSpMkLst>
        </pc:grpChg>
        <pc:picChg chg="add mod topLvl">
          <ac:chgData name="Unai Famoso" userId="f8970a838cfae24a" providerId="LiveId" clId="{2A12DB4A-51D5-461A-85D5-23824655F47B}" dt="2025-04-23T06:39:31.987" v="717" actId="1076"/>
          <ac:picMkLst>
            <pc:docMk/>
            <pc:sldMk cId="3866196751" sldId="261"/>
            <ac:picMk id="5" creationId="{E3279EFF-7AEA-D2D3-02D4-177344739312}"/>
          </ac:picMkLst>
        </pc:picChg>
        <pc:picChg chg="add mod topLvl">
          <ac:chgData name="Unai Famoso" userId="f8970a838cfae24a" providerId="LiveId" clId="{2A12DB4A-51D5-461A-85D5-23824655F47B}" dt="2025-04-23T06:26:02.202" v="440" actId="164"/>
          <ac:picMkLst>
            <pc:docMk/>
            <pc:sldMk cId="3866196751" sldId="261"/>
            <ac:picMk id="7" creationId="{96122898-40AA-1A8F-7A0C-AE863734757C}"/>
          </ac:picMkLst>
        </pc:picChg>
        <pc:picChg chg="add mod ord">
          <ac:chgData name="Unai Famoso" userId="f8970a838cfae24a" providerId="LiveId" clId="{2A12DB4A-51D5-461A-85D5-23824655F47B}" dt="2025-04-23T06:26:02.202" v="440" actId="164"/>
          <ac:picMkLst>
            <pc:docMk/>
            <pc:sldMk cId="3866196751" sldId="261"/>
            <ac:picMk id="10" creationId="{A1241879-5F87-4E6C-8E3B-93248D63C7A4}"/>
          </ac:picMkLst>
        </pc:picChg>
        <pc:picChg chg="add mod">
          <ac:chgData name="Unai Famoso" userId="f8970a838cfae24a" providerId="LiveId" clId="{2A12DB4A-51D5-461A-85D5-23824655F47B}" dt="2025-04-23T06:26:02.202" v="440" actId="164"/>
          <ac:picMkLst>
            <pc:docMk/>
            <pc:sldMk cId="3866196751" sldId="261"/>
            <ac:picMk id="13" creationId="{5B00AFF2-B7FC-541A-B811-25AA57599D02}"/>
          </ac:picMkLst>
        </pc:picChg>
      </pc:sldChg>
      <pc:sldChg chg="addSp delSp modSp new add del mod setBg">
        <pc:chgData name="Unai Famoso" userId="f8970a838cfae24a" providerId="LiveId" clId="{2A12DB4A-51D5-461A-85D5-23824655F47B}" dt="2025-05-02T07:12:17.869" v="6168" actId="207"/>
        <pc:sldMkLst>
          <pc:docMk/>
          <pc:sldMk cId="1514855805" sldId="262"/>
        </pc:sldMkLst>
        <pc:spChg chg="mod">
          <ac:chgData name="Unai Famoso" userId="f8970a838cfae24a" providerId="LiveId" clId="{2A12DB4A-51D5-461A-85D5-23824655F47B}" dt="2025-04-23T16:36:34.863" v="4537" actId="1076"/>
          <ac:spMkLst>
            <pc:docMk/>
            <pc:sldMk cId="1514855805" sldId="262"/>
            <ac:spMk id="2" creationId="{CCD1A75D-78A8-3E44-B40C-D3D72AB11B6D}"/>
          </ac:spMkLst>
        </pc:spChg>
        <pc:spChg chg="add mod">
          <ac:chgData name="Unai Famoso" userId="f8970a838cfae24a" providerId="LiveId" clId="{2A12DB4A-51D5-461A-85D5-23824655F47B}" dt="2025-05-02T07:12:17.869" v="6168" actId="207"/>
          <ac:spMkLst>
            <pc:docMk/>
            <pc:sldMk cId="1514855805" sldId="262"/>
            <ac:spMk id="9" creationId="{0AC2D664-B4F0-9306-3378-F98439E50166}"/>
          </ac:spMkLst>
        </pc:spChg>
        <pc:spChg chg="add mod">
          <ac:chgData name="Unai Famoso" userId="f8970a838cfae24a" providerId="LiveId" clId="{2A12DB4A-51D5-461A-85D5-23824655F47B}" dt="2025-04-23T15:15:35.891" v="3987" actId="790"/>
          <ac:spMkLst>
            <pc:docMk/>
            <pc:sldMk cId="1514855805" sldId="262"/>
            <ac:spMk id="19" creationId="{743AA782-23D1-4521-8CAD-47662984AA08}"/>
          </ac:spMkLst>
        </pc:spChg>
        <pc:spChg chg="add mod">
          <ac:chgData name="Unai Famoso" userId="f8970a838cfae24a" providerId="LiveId" clId="{2A12DB4A-51D5-461A-85D5-23824655F47B}" dt="2025-04-23T15:15:35.891" v="3987" actId="790"/>
          <ac:spMkLst>
            <pc:docMk/>
            <pc:sldMk cId="1514855805" sldId="262"/>
            <ac:spMk id="21" creationId="{71877DBC-BB60-40F0-AC93-2ACDBAAE60CE}"/>
          </ac:spMkLst>
        </pc:spChg>
        <pc:picChg chg="add mod">
          <ac:chgData name="Unai Famoso" userId="f8970a838cfae24a" providerId="LiveId" clId="{2A12DB4A-51D5-461A-85D5-23824655F47B}" dt="2025-04-23T16:35:42.673" v="4535" actId="962"/>
          <ac:picMkLst>
            <pc:docMk/>
            <pc:sldMk cId="1514855805" sldId="262"/>
            <ac:picMk id="4" creationId="{32868BF3-5358-E07C-D79E-91F1AABD06BF}"/>
          </ac:picMkLst>
        </pc:picChg>
      </pc:sldChg>
      <pc:sldChg chg="addSp delSp modSp new del mod setBg">
        <pc:chgData name="Unai Famoso" userId="f8970a838cfae24a" providerId="LiveId" clId="{2A12DB4A-51D5-461A-85D5-23824655F47B}" dt="2025-04-23T07:01:11.500" v="1199" actId="47"/>
        <pc:sldMkLst>
          <pc:docMk/>
          <pc:sldMk cId="818398036" sldId="263"/>
        </pc:sldMkLst>
      </pc:sldChg>
      <pc:sldChg chg="addSp delSp modSp new mod setBg">
        <pc:chgData name="Unai Famoso" userId="f8970a838cfae24a" providerId="LiveId" clId="{2A12DB4A-51D5-461A-85D5-23824655F47B}" dt="2025-05-02T08:55:53.916" v="6501" actId="1076"/>
        <pc:sldMkLst>
          <pc:docMk/>
          <pc:sldMk cId="1177004619" sldId="263"/>
        </pc:sldMkLst>
        <pc:spChg chg="add mod">
          <ac:chgData name="Unai Famoso" userId="f8970a838cfae24a" providerId="LiveId" clId="{2A12DB4A-51D5-461A-85D5-23824655F47B}" dt="2025-05-02T08:54:12.265" v="6480" actId="208"/>
          <ac:spMkLst>
            <pc:docMk/>
            <pc:sldMk cId="1177004619" sldId="263"/>
            <ac:spMk id="2" creationId="{EA9263C4-2C54-6C51-0637-7B69ACD604B6}"/>
          </ac:spMkLst>
        </pc:spChg>
        <pc:spChg chg="add mod">
          <ac:chgData name="Unai Famoso" userId="f8970a838cfae24a" providerId="LiveId" clId="{2A12DB4A-51D5-461A-85D5-23824655F47B}" dt="2025-05-02T08:54:19.148" v="6483" actId="14100"/>
          <ac:spMkLst>
            <pc:docMk/>
            <pc:sldMk cId="1177004619" sldId="263"/>
            <ac:spMk id="4" creationId="{41C5167E-D9AA-E1E0-D88D-ED0728A2568D}"/>
          </ac:spMkLst>
        </pc:spChg>
        <pc:spChg chg="add mod">
          <ac:chgData name="Unai Famoso" userId="f8970a838cfae24a" providerId="LiveId" clId="{2A12DB4A-51D5-461A-85D5-23824655F47B}" dt="2025-05-02T08:55:30.142" v="6495" actId="208"/>
          <ac:spMkLst>
            <pc:docMk/>
            <pc:sldMk cId="1177004619" sldId="263"/>
            <ac:spMk id="5" creationId="{86CC76C5-2538-73AC-949E-2278CF864178}"/>
          </ac:spMkLst>
        </pc:spChg>
        <pc:spChg chg="add mod">
          <ac:chgData name="Unai Famoso" userId="f8970a838cfae24a" providerId="LiveId" clId="{2A12DB4A-51D5-461A-85D5-23824655F47B}" dt="2025-05-02T08:55:46.014" v="6499" actId="1076"/>
          <ac:spMkLst>
            <pc:docMk/>
            <pc:sldMk cId="1177004619" sldId="263"/>
            <ac:spMk id="6" creationId="{4308E132-BFC8-9367-3B0B-29184FC06D99}"/>
          </ac:spMkLst>
        </pc:spChg>
        <pc:spChg chg="add mod">
          <ac:chgData name="Unai Famoso" userId="f8970a838cfae24a" providerId="LiveId" clId="{2A12DB4A-51D5-461A-85D5-23824655F47B}" dt="2025-05-02T08:55:53.916" v="6501" actId="1076"/>
          <ac:spMkLst>
            <pc:docMk/>
            <pc:sldMk cId="1177004619" sldId="263"/>
            <ac:spMk id="7" creationId="{9E65081B-D2AD-3084-6D03-0EC4261D6239}"/>
          </ac:spMkLst>
        </pc:spChg>
        <pc:picChg chg="add mod">
          <ac:chgData name="Unai Famoso" userId="f8970a838cfae24a" providerId="LiveId" clId="{2A12DB4A-51D5-461A-85D5-23824655F47B}" dt="2025-04-23T16:23:31.549" v="4430" actId="1038"/>
          <ac:picMkLst>
            <pc:docMk/>
            <pc:sldMk cId="1177004619" sldId="263"/>
            <ac:picMk id="3" creationId="{C1107DF9-8B43-7562-7CBD-375EB6AF20FB}"/>
          </ac:picMkLst>
        </pc:picChg>
        <pc:picChg chg="add mod">
          <ac:chgData name="Unai Famoso" userId="f8970a838cfae24a" providerId="LiveId" clId="{2A12DB4A-51D5-461A-85D5-23824655F47B}" dt="2025-05-02T08:55:38.648" v="6498" actId="1076"/>
          <ac:picMkLst>
            <pc:docMk/>
            <pc:sldMk cId="1177004619" sldId="263"/>
            <ac:picMk id="12" creationId="{2877D84B-4395-D681-C419-015FB6DB524E}"/>
          </ac:picMkLst>
        </pc:picChg>
        <pc:picChg chg="add mod">
          <ac:chgData name="Unai Famoso" userId="f8970a838cfae24a" providerId="LiveId" clId="{2A12DB4A-51D5-461A-85D5-23824655F47B}" dt="2025-04-23T16:13:47.433" v="4422" actId="1076"/>
          <ac:picMkLst>
            <pc:docMk/>
            <pc:sldMk cId="1177004619" sldId="263"/>
            <ac:picMk id="16" creationId="{94A786BD-4E58-68E7-EA2F-2D1C48AEF9D0}"/>
          </ac:picMkLst>
        </pc:picChg>
      </pc:sldChg>
      <pc:sldChg chg="addSp delSp modSp new mod">
        <pc:chgData name="Unai Famoso" userId="f8970a838cfae24a" providerId="LiveId" clId="{2A12DB4A-51D5-461A-85D5-23824655F47B}" dt="2025-05-03T09:15:36.111" v="6860" actId="1076"/>
        <pc:sldMkLst>
          <pc:docMk/>
          <pc:sldMk cId="2061934053" sldId="264"/>
        </pc:sldMkLst>
        <pc:spChg chg="add mod">
          <ac:chgData name="Unai Famoso" userId="f8970a838cfae24a" providerId="LiveId" clId="{2A12DB4A-51D5-461A-85D5-23824655F47B}" dt="2025-05-02T08:54:35.869" v="6487" actId="14100"/>
          <ac:spMkLst>
            <pc:docMk/>
            <pc:sldMk cId="2061934053" sldId="264"/>
            <ac:spMk id="2" creationId="{5BE81EB2-4AE0-1A7D-6393-CCEE1C38AC60}"/>
          </ac:spMkLst>
        </pc:spChg>
        <pc:spChg chg="add mod">
          <ac:chgData name="Unai Famoso" userId="f8970a838cfae24a" providerId="LiveId" clId="{2A12DB4A-51D5-461A-85D5-23824655F47B}" dt="2025-05-02T08:58:05.547" v="6503" actId="1076"/>
          <ac:spMkLst>
            <pc:docMk/>
            <pc:sldMk cId="2061934053" sldId="264"/>
            <ac:spMk id="3" creationId="{1F9C0373-620C-4C86-903C-B298499C4B3B}"/>
          </ac:spMkLst>
        </pc:spChg>
        <pc:spChg chg="add mod">
          <ac:chgData name="Unai Famoso" userId="f8970a838cfae24a" providerId="LiveId" clId="{2A12DB4A-51D5-461A-85D5-23824655F47B}" dt="2025-05-02T08:58:19.134" v="6506" actId="1076"/>
          <ac:spMkLst>
            <pc:docMk/>
            <pc:sldMk cId="2061934053" sldId="264"/>
            <ac:spMk id="4" creationId="{47871754-D074-C690-97A5-1442D1726978}"/>
          </ac:spMkLst>
        </pc:spChg>
        <pc:spChg chg="add mod">
          <ac:chgData name="Unai Famoso" userId="f8970a838cfae24a" providerId="LiveId" clId="{2A12DB4A-51D5-461A-85D5-23824655F47B}" dt="2025-05-02T09:00:25.442" v="6508" actId="1076"/>
          <ac:spMkLst>
            <pc:docMk/>
            <pc:sldMk cId="2061934053" sldId="264"/>
            <ac:spMk id="6" creationId="{AE87EA89-79D8-EB91-6165-D009673B995E}"/>
          </ac:spMkLst>
        </pc:spChg>
        <pc:spChg chg="add del mod">
          <ac:chgData name="Unai Famoso" userId="f8970a838cfae24a" providerId="LiveId" clId="{2A12DB4A-51D5-461A-85D5-23824655F47B}" dt="2025-05-02T09:51:36.693" v="6550" actId="478"/>
          <ac:spMkLst>
            <pc:docMk/>
            <pc:sldMk cId="2061934053" sldId="264"/>
            <ac:spMk id="7" creationId="{33534653-3610-6031-4632-D40B201ABC81}"/>
          </ac:spMkLst>
        </pc:spChg>
        <pc:spChg chg="add mod">
          <ac:chgData name="Unai Famoso" userId="f8970a838cfae24a" providerId="LiveId" clId="{2A12DB4A-51D5-461A-85D5-23824655F47B}" dt="2025-05-03T09:15:36.111" v="6860" actId="1076"/>
          <ac:spMkLst>
            <pc:docMk/>
            <pc:sldMk cId="2061934053" sldId="264"/>
            <ac:spMk id="7" creationId="{5AB8FEB9-6458-7CB7-7A9A-7858572141CF}"/>
          </ac:spMkLst>
        </pc:spChg>
        <pc:picChg chg="add mod modCrop">
          <ac:chgData name="Unai Famoso" userId="f8970a838cfae24a" providerId="LiveId" clId="{2A12DB4A-51D5-461A-85D5-23824655F47B}" dt="2025-05-02T09:51:20.609" v="6547" actId="1076"/>
          <ac:picMkLst>
            <pc:docMk/>
            <pc:sldMk cId="2061934053" sldId="264"/>
            <ac:picMk id="5" creationId="{CC23A565-FD8C-60C7-4305-87DC382079A5}"/>
          </ac:picMkLst>
        </pc:picChg>
        <pc:picChg chg="add mod">
          <ac:chgData name="Unai Famoso" userId="f8970a838cfae24a" providerId="LiveId" clId="{2A12DB4A-51D5-461A-85D5-23824655F47B}" dt="2025-04-23T10:46:08.694" v="2527" actId="1076"/>
          <ac:picMkLst>
            <pc:docMk/>
            <pc:sldMk cId="2061934053" sldId="264"/>
            <ac:picMk id="10" creationId="{E52AA540-5F47-CFFD-5BFD-C421B77751F6}"/>
          </ac:picMkLst>
        </pc:picChg>
      </pc:sldChg>
      <pc:sldChg chg="addSp delSp modSp new del mod setBg">
        <pc:chgData name="Unai Famoso" userId="f8970a838cfae24a" providerId="LiveId" clId="{2A12DB4A-51D5-461A-85D5-23824655F47B}" dt="2025-04-23T14:10:43.313" v="2893" actId="47"/>
        <pc:sldMkLst>
          <pc:docMk/>
          <pc:sldMk cId="2263279293" sldId="265"/>
        </pc:sldMkLst>
      </pc:sldChg>
      <pc:sldChg chg="addSp delSp modSp new mod setBg">
        <pc:chgData name="Unai Famoso" userId="f8970a838cfae24a" providerId="LiveId" clId="{2A12DB4A-51D5-461A-85D5-23824655F47B}" dt="2025-05-02T07:18:03.234" v="6172" actId="2710"/>
        <pc:sldMkLst>
          <pc:docMk/>
          <pc:sldMk cId="1856045283" sldId="266"/>
        </pc:sldMkLst>
        <pc:spChg chg="mod">
          <ac:chgData name="Unai Famoso" userId="f8970a838cfae24a" providerId="LiveId" clId="{2A12DB4A-51D5-461A-85D5-23824655F47B}" dt="2025-04-23T15:15:35.891" v="3987" actId="790"/>
          <ac:spMkLst>
            <pc:docMk/>
            <pc:sldMk cId="1856045283" sldId="266"/>
            <ac:spMk id="2" creationId="{40A851B9-887F-0B87-6E79-0181B1BD94E4}"/>
          </ac:spMkLst>
        </pc:spChg>
        <pc:spChg chg="add mod">
          <ac:chgData name="Unai Famoso" userId="f8970a838cfae24a" providerId="LiveId" clId="{2A12DB4A-51D5-461A-85D5-23824655F47B}" dt="2025-05-02T07:18:03.234" v="6172" actId="2710"/>
          <ac:spMkLst>
            <pc:docMk/>
            <pc:sldMk cId="1856045283" sldId="266"/>
            <ac:spMk id="20" creationId="{23A87390-906E-16BD-08DD-CC0B4B5691A4}"/>
          </ac:spMkLst>
        </pc:spChg>
        <pc:spChg chg="add mod">
          <ac:chgData name="Unai Famoso" userId="f8970a838cfae24a" providerId="LiveId" clId="{2A12DB4A-51D5-461A-85D5-23824655F47B}" dt="2025-04-23T15:15:35.891" v="3987" actId="790"/>
          <ac:spMkLst>
            <pc:docMk/>
            <pc:sldMk cId="1856045283" sldId="266"/>
            <ac:spMk id="23" creationId="{352BEC0E-22F8-46D0-9632-375DB541B06C}"/>
          </ac:spMkLst>
        </pc:spChg>
        <pc:spChg chg="add mod">
          <ac:chgData name="Unai Famoso" userId="f8970a838cfae24a" providerId="LiveId" clId="{2A12DB4A-51D5-461A-85D5-23824655F47B}" dt="2025-04-23T15:15:35.891" v="3987" actId="790"/>
          <ac:spMkLst>
            <pc:docMk/>
            <pc:sldMk cId="1856045283" sldId="266"/>
            <ac:spMk id="25" creationId="{3FCFB1DE-0B7E-48CC-BA90-B2AB0889F9D6}"/>
          </ac:spMkLst>
        </pc:spChg>
        <pc:grpChg chg="add mod">
          <ac:chgData name="Unai Famoso" userId="f8970a838cfae24a" providerId="LiveId" clId="{2A12DB4A-51D5-461A-85D5-23824655F47B}" dt="2025-04-23T07:12:26.233" v="1396" actId="1076"/>
          <ac:grpSpMkLst>
            <pc:docMk/>
            <pc:sldMk cId="1856045283" sldId="266"/>
            <ac:grpSpMk id="10" creationId="{DC96B70A-E4C7-8CA5-88A0-8F671F85CCCE}"/>
          </ac:grpSpMkLst>
        </pc:grpChg>
        <pc:picChg chg="add mod">
          <ac:chgData name="Unai Famoso" userId="f8970a838cfae24a" providerId="LiveId" clId="{2A12DB4A-51D5-461A-85D5-23824655F47B}" dt="2025-04-23T07:12:28.250" v="1397" actId="1076"/>
          <ac:picMkLst>
            <pc:docMk/>
            <pc:sldMk cId="1856045283" sldId="266"/>
            <ac:picMk id="7" creationId="{777DEEBB-4A5B-1A49-B865-BAE410F7D6EB}"/>
          </ac:picMkLst>
        </pc:picChg>
        <pc:picChg chg="add mod">
          <ac:chgData name="Unai Famoso" userId="f8970a838cfae24a" providerId="LiveId" clId="{2A12DB4A-51D5-461A-85D5-23824655F47B}" dt="2025-04-23T07:12:11.016" v="1393" actId="164"/>
          <ac:picMkLst>
            <pc:docMk/>
            <pc:sldMk cId="1856045283" sldId="266"/>
            <ac:picMk id="9" creationId="{1B4DB20A-B875-BEEE-611B-3F93F5564254}"/>
          </ac:picMkLst>
        </pc:picChg>
      </pc:sldChg>
      <pc:sldChg chg="addSp delSp modSp new mod setBg">
        <pc:chgData name="Unai Famoso" userId="f8970a838cfae24a" providerId="LiveId" clId="{2A12DB4A-51D5-461A-85D5-23824655F47B}" dt="2025-05-02T07:18:13.380" v="6175" actId="403"/>
        <pc:sldMkLst>
          <pc:docMk/>
          <pc:sldMk cId="4052469939" sldId="267"/>
        </pc:sldMkLst>
        <pc:spChg chg="mod">
          <ac:chgData name="Unai Famoso" userId="f8970a838cfae24a" providerId="LiveId" clId="{2A12DB4A-51D5-461A-85D5-23824655F47B}" dt="2025-04-23T15:15:35.891" v="3987" actId="790"/>
          <ac:spMkLst>
            <pc:docMk/>
            <pc:sldMk cId="4052469939" sldId="267"/>
            <ac:spMk id="2" creationId="{0A09EAFC-6188-E59D-AA3A-582A742A8091}"/>
          </ac:spMkLst>
        </pc:spChg>
        <pc:spChg chg="add mod">
          <ac:chgData name="Unai Famoso" userId="f8970a838cfae24a" providerId="LiveId" clId="{2A12DB4A-51D5-461A-85D5-23824655F47B}" dt="2025-05-02T07:18:13.380" v="6175" actId="403"/>
          <ac:spMkLst>
            <pc:docMk/>
            <pc:sldMk cId="4052469939" sldId="267"/>
            <ac:spMk id="11" creationId="{087F0DCF-D1A8-F4F3-C5E8-5DB5A6DD315E}"/>
          </ac:spMkLst>
        </pc:spChg>
        <pc:spChg chg="add mod">
          <ac:chgData name="Unai Famoso" userId="f8970a838cfae24a" providerId="LiveId" clId="{2A12DB4A-51D5-461A-85D5-23824655F47B}" dt="2025-04-23T15:15:35.891" v="3987" actId="790"/>
          <ac:spMkLst>
            <pc:docMk/>
            <pc:sldMk cId="4052469939" sldId="267"/>
            <ac:spMk id="14" creationId="{352BEC0E-22F8-46D0-9632-375DB541B06C}"/>
          </ac:spMkLst>
        </pc:spChg>
        <pc:spChg chg="add mod">
          <ac:chgData name="Unai Famoso" userId="f8970a838cfae24a" providerId="LiveId" clId="{2A12DB4A-51D5-461A-85D5-23824655F47B}" dt="2025-04-23T15:15:35.891" v="3987" actId="790"/>
          <ac:spMkLst>
            <pc:docMk/>
            <pc:sldMk cId="4052469939" sldId="267"/>
            <ac:spMk id="16" creationId="{3FCFB1DE-0B7E-48CC-BA90-B2AB0889F9D6}"/>
          </ac:spMkLst>
        </pc:spChg>
        <pc:grpChg chg="add mod">
          <ac:chgData name="Unai Famoso" userId="f8970a838cfae24a" providerId="LiveId" clId="{2A12DB4A-51D5-461A-85D5-23824655F47B}" dt="2025-04-23T07:16:35.477" v="1420" actId="1076"/>
          <ac:grpSpMkLst>
            <pc:docMk/>
            <pc:sldMk cId="4052469939" sldId="267"/>
            <ac:grpSpMk id="8" creationId="{88F8AA83-379E-E407-5FB1-9E6CD483D18D}"/>
          </ac:grpSpMkLst>
        </pc:grpChg>
        <pc:picChg chg="add mod">
          <ac:chgData name="Unai Famoso" userId="f8970a838cfae24a" providerId="LiveId" clId="{2A12DB4A-51D5-461A-85D5-23824655F47B}" dt="2025-04-23T07:16:13.144" v="1415" actId="164"/>
          <ac:picMkLst>
            <pc:docMk/>
            <pc:sldMk cId="4052469939" sldId="267"/>
            <ac:picMk id="5" creationId="{EAF25525-F400-349D-77EB-3A3FB4876E51}"/>
          </ac:picMkLst>
        </pc:picChg>
        <pc:picChg chg="add mod">
          <ac:chgData name="Unai Famoso" userId="f8970a838cfae24a" providerId="LiveId" clId="{2A12DB4A-51D5-461A-85D5-23824655F47B}" dt="2025-04-23T07:16:31.986" v="1419" actId="1076"/>
          <ac:picMkLst>
            <pc:docMk/>
            <pc:sldMk cId="4052469939" sldId="267"/>
            <ac:picMk id="7" creationId="{3A630EF6-14CD-5850-7F53-A714E97B8BF9}"/>
          </ac:picMkLst>
        </pc:picChg>
      </pc:sldChg>
      <pc:sldChg chg="addSp delSp modSp new mod setBg">
        <pc:chgData name="Unai Famoso" userId="f8970a838cfae24a" providerId="LiveId" clId="{2A12DB4A-51D5-461A-85D5-23824655F47B}" dt="2025-05-02T07:18:31.675" v="6180" actId="403"/>
        <pc:sldMkLst>
          <pc:docMk/>
          <pc:sldMk cId="106331918" sldId="268"/>
        </pc:sldMkLst>
        <pc:spChg chg="mod">
          <ac:chgData name="Unai Famoso" userId="f8970a838cfae24a" providerId="LiveId" clId="{2A12DB4A-51D5-461A-85D5-23824655F47B}" dt="2025-04-23T15:15:35.891" v="3987" actId="790"/>
          <ac:spMkLst>
            <pc:docMk/>
            <pc:sldMk cId="106331918" sldId="268"/>
            <ac:spMk id="2" creationId="{F4FF4F19-6D80-0214-A2CD-8A4AF662766D}"/>
          </ac:spMkLst>
        </pc:spChg>
        <pc:spChg chg="add mod">
          <ac:chgData name="Unai Famoso" userId="f8970a838cfae24a" providerId="LiveId" clId="{2A12DB4A-51D5-461A-85D5-23824655F47B}" dt="2025-05-02T07:18:31.675" v="6180" actId="403"/>
          <ac:spMkLst>
            <pc:docMk/>
            <pc:sldMk cId="106331918" sldId="268"/>
            <ac:spMk id="9" creationId="{24C2E07C-4898-C58B-92C2-2D94EEDBE823}"/>
          </ac:spMkLst>
        </pc:spChg>
        <pc:spChg chg="add mod">
          <ac:chgData name="Unai Famoso" userId="f8970a838cfae24a" providerId="LiveId" clId="{2A12DB4A-51D5-461A-85D5-23824655F47B}" dt="2025-04-23T15:15:35.891" v="3987" actId="790"/>
          <ac:spMkLst>
            <pc:docMk/>
            <pc:sldMk cId="106331918" sldId="268"/>
            <ac:spMk id="12" creationId="{2B97F24A-32CE-4C1C-A50D-3016B394DCFB}"/>
          </ac:spMkLst>
        </pc:spChg>
        <pc:spChg chg="add mod">
          <ac:chgData name="Unai Famoso" userId="f8970a838cfae24a" providerId="LiveId" clId="{2A12DB4A-51D5-461A-85D5-23824655F47B}" dt="2025-04-23T15:15:35.891" v="3987" actId="790"/>
          <ac:spMkLst>
            <pc:docMk/>
            <pc:sldMk cId="106331918" sldId="268"/>
            <ac:spMk id="14" creationId="{CD8B4F24-440B-49E9-B85D-733523DC064B}"/>
          </ac:spMkLst>
        </pc:spChg>
        <pc:picChg chg="add mod">
          <ac:chgData name="Unai Famoso" userId="f8970a838cfae24a" providerId="LiveId" clId="{2A12DB4A-51D5-461A-85D5-23824655F47B}" dt="2025-04-23T07:18:53.775" v="1448" actId="26606"/>
          <ac:picMkLst>
            <pc:docMk/>
            <pc:sldMk cId="106331918" sldId="268"/>
            <ac:picMk id="5" creationId="{CE995D3F-A18D-FA21-55D5-486BA75C8F2B}"/>
          </ac:picMkLst>
        </pc:picChg>
      </pc:sldChg>
      <pc:sldChg chg="addSp modSp new mod setBg">
        <pc:chgData name="Unai Famoso" userId="f8970a838cfae24a" providerId="LiveId" clId="{2A12DB4A-51D5-461A-85D5-23824655F47B}" dt="2025-05-03T10:26:50.697" v="6968" actId="33524"/>
        <pc:sldMkLst>
          <pc:docMk/>
          <pc:sldMk cId="1013139106" sldId="269"/>
        </pc:sldMkLst>
        <pc:spChg chg="mod">
          <ac:chgData name="Unai Famoso" userId="f8970a838cfae24a" providerId="LiveId" clId="{2A12DB4A-51D5-461A-85D5-23824655F47B}" dt="2025-04-23T15:21:51.320" v="4106" actId="26606"/>
          <ac:spMkLst>
            <pc:docMk/>
            <pc:sldMk cId="1013139106" sldId="269"/>
            <ac:spMk id="2" creationId="{77548BFB-F875-926E-8F94-D82038FC6254}"/>
          </ac:spMkLst>
        </pc:spChg>
        <pc:spChg chg="mod">
          <ac:chgData name="Unai Famoso" userId="f8970a838cfae24a" providerId="LiveId" clId="{2A12DB4A-51D5-461A-85D5-23824655F47B}" dt="2025-05-03T10:26:50.697" v="6968" actId="33524"/>
          <ac:spMkLst>
            <pc:docMk/>
            <pc:sldMk cId="1013139106" sldId="269"/>
            <ac:spMk id="3" creationId="{EC04726D-FAC6-85E5-3C97-101F71823B4F}"/>
          </ac:spMkLst>
        </pc:spChg>
        <pc:spChg chg="add">
          <ac:chgData name="Unai Famoso" userId="f8970a838cfae24a" providerId="LiveId" clId="{2A12DB4A-51D5-461A-85D5-23824655F47B}" dt="2025-04-23T15:21:51.320" v="4106" actId="26606"/>
          <ac:spMkLst>
            <pc:docMk/>
            <pc:sldMk cId="1013139106" sldId="269"/>
            <ac:spMk id="8" creationId="{100EDD19-6802-4EC3-95CE-CFFAB042CFD6}"/>
          </ac:spMkLst>
        </pc:spChg>
        <pc:spChg chg="add">
          <ac:chgData name="Unai Famoso" userId="f8970a838cfae24a" providerId="LiveId" clId="{2A12DB4A-51D5-461A-85D5-23824655F47B}" dt="2025-04-23T15:21:51.320" v="4106" actId="26606"/>
          <ac:spMkLst>
            <pc:docMk/>
            <pc:sldMk cId="1013139106" sldId="269"/>
            <ac:spMk id="10" creationId="{DB17E863-922E-4C26-BD64-E8FD41D28661}"/>
          </ac:spMkLst>
        </pc:spChg>
      </pc:sldChg>
      <pc:sldChg chg="addSp delSp modSp new mod setBg">
        <pc:chgData name="Unai Famoso" userId="f8970a838cfae24a" providerId="LiveId" clId="{2A12DB4A-51D5-461A-85D5-23824655F47B}" dt="2025-05-02T09:42:30.784" v="6536" actId="5793"/>
        <pc:sldMkLst>
          <pc:docMk/>
          <pc:sldMk cId="1032457768" sldId="270"/>
        </pc:sldMkLst>
        <pc:spChg chg="mod ord">
          <ac:chgData name="Unai Famoso" userId="f8970a838cfae24a" providerId="LiveId" clId="{2A12DB4A-51D5-461A-85D5-23824655F47B}" dt="2025-04-23T15:48:00.845" v="4269" actId="27636"/>
          <ac:spMkLst>
            <pc:docMk/>
            <pc:sldMk cId="1032457768" sldId="270"/>
            <ac:spMk id="2" creationId="{9ACB12EA-14BC-21E3-4D44-99C8FD22EA27}"/>
          </ac:spMkLst>
        </pc:spChg>
        <pc:spChg chg="add mod">
          <ac:chgData name="Unai Famoso" userId="f8970a838cfae24a" providerId="LiveId" clId="{2A12DB4A-51D5-461A-85D5-23824655F47B}" dt="2025-05-02T09:42:30.784" v="6536" actId="5793"/>
          <ac:spMkLst>
            <pc:docMk/>
            <pc:sldMk cId="1032457768" sldId="270"/>
            <ac:spMk id="7" creationId="{D72CB0EA-921A-4EE7-1D71-3352B41F01D2}"/>
          </ac:spMkLst>
        </pc:spChg>
        <pc:spChg chg="add mod">
          <ac:chgData name="Unai Famoso" userId="f8970a838cfae24a" providerId="LiveId" clId="{2A12DB4A-51D5-461A-85D5-23824655F47B}" dt="2025-04-23T15:15:35.891" v="3987" actId="790"/>
          <ac:spMkLst>
            <pc:docMk/>
            <pc:sldMk cId="1032457768" sldId="270"/>
            <ac:spMk id="12" creationId="{2B97F24A-32CE-4C1C-A50D-3016B394DCFB}"/>
          </ac:spMkLst>
        </pc:spChg>
        <pc:spChg chg="add mod">
          <ac:chgData name="Unai Famoso" userId="f8970a838cfae24a" providerId="LiveId" clId="{2A12DB4A-51D5-461A-85D5-23824655F47B}" dt="2025-04-23T15:15:35.891" v="3987" actId="790"/>
          <ac:spMkLst>
            <pc:docMk/>
            <pc:sldMk cId="1032457768" sldId="270"/>
            <ac:spMk id="14" creationId="{6357EC4F-235E-4222-A36F-C7878ACE37F2}"/>
          </ac:spMkLst>
        </pc:spChg>
        <pc:picChg chg="add mod ord">
          <ac:chgData name="Unai Famoso" userId="f8970a838cfae24a" providerId="LiveId" clId="{2A12DB4A-51D5-461A-85D5-23824655F47B}" dt="2025-04-23T15:42:51.504" v="4246" actId="1076"/>
          <ac:picMkLst>
            <pc:docMk/>
            <pc:sldMk cId="1032457768" sldId="270"/>
            <ac:picMk id="5" creationId="{5E602706-4BBB-5EEE-B591-D8C61F372DD8}"/>
          </ac:picMkLst>
        </pc:picChg>
      </pc:sldChg>
      <pc:sldChg chg="addSp delSp modSp new mod setBg modAnim">
        <pc:chgData name="Unai Famoso" userId="f8970a838cfae24a" providerId="LiveId" clId="{2A12DB4A-51D5-461A-85D5-23824655F47B}" dt="2025-05-03T09:02:10.556" v="6845" actId="113"/>
        <pc:sldMkLst>
          <pc:docMk/>
          <pc:sldMk cId="2268679759" sldId="271"/>
        </pc:sldMkLst>
        <pc:spChg chg="mod">
          <ac:chgData name="Unai Famoso" userId="f8970a838cfae24a" providerId="LiveId" clId="{2A12DB4A-51D5-461A-85D5-23824655F47B}" dt="2025-04-23T15:48:20.688" v="4272" actId="1076"/>
          <ac:spMkLst>
            <pc:docMk/>
            <pc:sldMk cId="2268679759" sldId="271"/>
            <ac:spMk id="2" creationId="{1814A2BC-22A7-D3E9-62A8-399885F58AFC}"/>
          </ac:spMkLst>
        </pc:spChg>
        <pc:spChg chg="add mod">
          <ac:chgData name="Unai Famoso" userId="f8970a838cfae24a" providerId="LiveId" clId="{2A12DB4A-51D5-461A-85D5-23824655F47B}" dt="2025-05-03T09:00:28.417" v="6834" actId="208"/>
          <ac:spMkLst>
            <pc:docMk/>
            <pc:sldMk cId="2268679759" sldId="271"/>
            <ac:spMk id="3" creationId="{5EEED800-3D3D-FC94-C2A4-19B34D3A7726}"/>
          </ac:spMkLst>
        </pc:spChg>
        <pc:spChg chg="add mod">
          <ac:chgData name="Unai Famoso" userId="f8970a838cfae24a" providerId="LiveId" clId="{2A12DB4A-51D5-461A-85D5-23824655F47B}" dt="2025-05-03T09:00:49.025" v="6842" actId="14100"/>
          <ac:spMkLst>
            <pc:docMk/>
            <pc:sldMk cId="2268679759" sldId="271"/>
            <ac:spMk id="4" creationId="{2590BD57-26F1-921F-77A7-DDC2F7643FC3}"/>
          </ac:spMkLst>
        </pc:spChg>
        <pc:spChg chg="add mod">
          <ac:chgData name="Unai Famoso" userId="f8970a838cfae24a" providerId="LiveId" clId="{2A12DB4A-51D5-461A-85D5-23824655F47B}" dt="2025-05-03T09:02:10.556" v="6845" actId="113"/>
          <ac:spMkLst>
            <pc:docMk/>
            <pc:sldMk cId="2268679759" sldId="271"/>
            <ac:spMk id="9" creationId="{D3716602-07A4-5CD8-2382-6E759CB6CBC3}"/>
          </ac:spMkLst>
        </pc:spChg>
        <pc:spChg chg="add mod">
          <ac:chgData name="Unai Famoso" userId="f8970a838cfae24a" providerId="LiveId" clId="{2A12DB4A-51D5-461A-85D5-23824655F47B}" dt="2025-04-23T15:15:35.891" v="3987" actId="790"/>
          <ac:spMkLst>
            <pc:docMk/>
            <pc:sldMk cId="2268679759" sldId="271"/>
            <ac:spMk id="12" creationId="{2B97F24A-32CE-4C1C-A50D-3016B394DCFB}"/>
          </ac:spMkLst>
        </pc:spChg>
        <pc:spChg chg="add mod">
          <ac:chgData name="Unai Famoso" userId="f8970a838cfae24a" providerId="LiveId" clId="{2A12DB4A-51D5-461A-85D5-23824655F47B}" dt="2025-04-23T15:15:35.891" v="3987" actId="790"/>
          <ac:spMkLst>
            <pc:docMk/>
            <pc:sldMk cId="2268679759" sldId="271"/>
            <ac:spMk id="14" creationId="{6357EC4F-235E-4222-A36F-C7878ACE37F2}"/>
          </ac:spMkLst>
        </pc:spChg>
        <pc:picChg chg="add mod">
          <ac:chgData name="Unai Famoso" userId="f8970a838cfae24a" providerId="LiveId" clId="{2A12DB4A-51D5-461A-85D5-23824655F47B}" dt="2025-04-23T16:40:10.488" v="4540" actId="1076"/>
          <ac:picMkLst>
            <pc:docMk/>
            <pc:sldMk cId="2268679759" sldId="271"/>
            <ac:picMk id="5" creationId="{64B1F3C5-CF1A-D2FB-F35B-D8FFEA26AF88}"/>
          </ac:picMkLst>
        </pc:picChg>
        <pc:picChg chg="add mod">
          <ac:chgData name="Unai Famoso" userId="f8970a838cfae24a" providerId="LiveId" clId="{2A12DB4A-51D5-461A-85D5-23824655F47B}" dt="2025-05-03T09:00:34.514" v="6837" actId="1076"/>
          <ac:picMkLst>
            <pc:docMk/>
            <pc:sldMk cId="2268679759" sldId="271"/>
            <ac:picMk id="8" creationId="{2356876E-6C90-9884-9187-0DB0705012E9}"/>
          </ac:picMkLst>
        </pc:picChg>
      </pc:sldChg>
      <pc:sldChg chg="addSp delSp modSp new del mod">
        <pc:chgData name="Unai Famoso" userId="f8970a838cfae24a" providerId="LiveId" clId="{2A12DB4A-51D5-461A-85D5-23824655F47B}" dt="2025-04-23T07:43:15.874" v="1803" actId="47"/>
        <pc:sldMkLst>
          <pc:docMk/>
          <pc:sldMk cId="3723969761" sldId="272"/>
        </pc:sldMkLst>
      </pc:sldChg>
      <pc:sldChg chg="addSp delSp modSp new del mod setBg">
        <pc:chgData name="Unai Famoso" userId="f8970a838cfae24a" providerId="LiveId" clId="{2A12DB4A-51D5-461A-85D5-23824655F47B}" dt="2025-04-23T07:37:04.054" v="1757" actId="47"/>
        <pc:sldMkLst>
          <pc:docMk/>
          <pc:sldMk cId="4293389634" sldId="272"/>
        </pc:sldMkLst>
      </pc:sldChg>
      <pc:sldChg chg="addSp delSp modSp new mod">
        <pc:chgData name="Unai Famoso" userId="f8970a838cfae24a" providerId="LiveId" clId="{2A12DB4A-51D5-461A-85D5-23824655F47B}" dt="2025-05-03T10:13:12.097" v="6966" actId="20577"/>
        <pc:sldMkLst>
          <pc:docMk/>
          <pc:sldMk cId="2120485942" sldId="273"/>
        </pc:sldMkLst>
        <pc:spChg chg="add mod">
          <ac:chgData name="Unai Famoso" userId="f8970a838cfae24a" providerId="LiveId" clId="{2A12DB4A-51D5-461A-85D5-23824655F47B}" dt="2025-05-03T10:13:12.097" v="6966" actId="20577"/>
          <ac:spMkLst>
            <pc:docMk/>
            <pc:sldMk cId="2120485942" sldId="273"/>
            <ac:spMk id="10" creationId="{82077031-C63E-BE12-2B6B-6D2365A48C7A}"/>
          </ac:spMkLst>
        </pc:spChg>
        <pc:graphicFrameChg chg="add mod ord modGraphic">
          <ac:chgData name="Unai Famoso" userId="f8970a838cfae24a" providerId="LiveId" clId="{2A12DB4A-51D5-461A-85D5-23824655F47B}" dt="2025-05-02T08:01:48.357" v="6459" actId="1076"/>
          <ac:graphicFrameMkLst>
            <pc:docMk/>
            <pc:sldMk cId="2120485942" sldId="273"/>
            <ac:graphicFrameMk id="3" creationId="{9792D121-D382-0470-6828-0AC0235B84DF}"/>
          </ac:graphicFrameMkLst>
        </pc:graphicFrameChg>
        <pc:graphicFrameChg chg="add mod modGraphic">
          <ac:chgData name="Unai Famoso" userId="f8970a838cfae24a" providerId="LiveId" clId="{2A12DB4A-51D5-461A-85D5-23824655F47B}" dt="2025-05-01T13:37:21.826" v="5496" actId="113"/>
          <ac:graphicFrameMkLst>
            <pc:docMk/>
            <pc:sldMk cId="2120485942" sldId="273"/>
            <ac:graphicFrameMk id="8" creationId="{870FB7A6-A4B6-0182-588E-8D3E7083FA2C}"/>
          </ac:graphicFrameMkLst>
        </pc:graphicFrameChg>
      </pc:sldChg>
      <pc:sldChg chg="addSp delSp modSp new mod setBg">
        <pc:chgData name="Unai Famoso" userId="f8970a838cfae24a" providerId="LiveId" clId="{2A12DB4A-51D5-461A-85D5-23824655F47B}" dt="2025-05-02T08:01:09.761" v="6457" actId="20577"/>
        <pc:sldMkLst>
          <pc:docMk/>
          <pc:sldMk cId="3424966540" sldId="274"/>
        </pc:sldMkLst>
        <pc:spChg chg="mod">
          <ac:chgData name="Unai Famoso" userId="f8970a838cfae24a" providerId="LiveId" clId="{2A12DB4A-51D5-461A-85D5-23824655F47B}" dt="2025-05-02T07:52:25.744" v="6227" actId="20577"/>
          <ac:spMkLst>
            <pc:docMk/>
            <pc:sldMk cId="3424966540" sldId="274"/>
            <ac:spMk id="2" creationId="{36833D75-6C8A-3F59-A9DB-D7F300F4D1CA}"/>
          </ac:spMkLst>
        </pc:spChg>
        <pc:spChg chg="add mod">
          <ac:chgData name="Unai Famoso" userId="f8970a838cfae24a" providerId="LiveId" clId="{2A12DB4A-51D5-461A-85D5-23824655F47B}" dt="2025-05-02T08:01:09.761" v="6457" actId="20577"/>
          <ac:spMkLst>
            <pc:docMk/>
            <pc:sldMk cId="3424966540" sldId="274"/>
            <ac:spMk id="11" creationId="{47B05F6D-C741-0C80-EDDB-4FA2484EEC76}"/>
          </ac:spMkLst>
        </pc:spChg>
        <pc:spChg chg="add mod">
          <ac:chgData name="Unai Famoso" userId="f8970a838cfae24a" providerId="LiveId" clId="{2A12DB4A-51D5-461A-85D5-23824655F47B}" dt="2025-04-23T15:15:35.891" v="3987" actId="790"/>
          <ac:spMkLst>
            <pc:docMk/>
            <pc:sldMk cId="3424966540" sldId="274"/>
            <ac:spMk id="22" creationId="{352BEC0E-22F8-46D0-9632-375DB541B06C}"/>
          </ac:spMkLst>
        </pc:spChg>
        <pc:spChg chg="add mod">
          <ac:chgData name="Unai Famoso" userId="f8970a838cfae24a" providerId="LiveId" clId="{2A12DB4A-51D5-461A-85D5-23824655F47B}" dt="2025-04-23T15:15:35.891" v="3987" actId="790"/>
          <ac:spMkLst>
            <pc:docMk/>
            <pc:sldMk cId="3424966540" sldId="274"/>
            <ac:spMk id="23" creationId="{3FCFB1DE-0B7E-48CC-BA90-B2AB0889F9D6}"/>
          </ac:spMkLst>
        </pc:spChg>
        <pc:picChg chg="add mod">
          <ac:chgData name="Unai Famoso" userId="f8970a838cfae24a" providerId="LiveId" clId="{2A12DB4A-51D5-461A-85D5-23824655F47B}" dt="2025-05-02T07:57:03.861" v="6435" actId="14100"/>
          <ac:picMkLst>
            <pc:docMk/>
            <pc:sldMk cId="3424966540" sldId="274"/>
            <ac:picMk id="3" creationId="{0ED7F667-95A3-12FD-0E16-CB525B92D7C3}"/>
          </ac:picMkLst>
        </pc:picChg>
        <pc:picChg chg="add mod">
          <ac:chgData name="Unai Famoso" userId="f8970a838cfae24a" providerId="LiveId" clId="{2A12DB4A-51D5-461A-85D5-23824655F47B}" dt="2025-05-01T12:53:08.424" v="5231"/>
          <ac:picMkLst>
            <pc:docMk/>
            <pc:sldMk cId="3424966540" sldId="274"/>
            <ac:picMk id="4" creationId="{555E4646-55FA-C1AC-9C01-4A2D79F7B723}"/>
          </ac:picMkLst>
        </pc:picChg>
        <pc:picChg chg="add mod">
          <ac:chgData name="Unai Famoso" userId="f8970a838cfae24a" providerId="LiveId" clId="{2A12DB4A-51D5-461A-85D5-23824655F47B}" dt="2025-05-01T12:53:14.740" v="5232"/>
          <ac:picMkLst>
            <pc:docMk/>
            <pc:sldMk cId="3424966540" sldId="274"/>
            <ac:picMk id="6" creationId="{8C752F8F-A5CE-C206-22D9-551C6BB8648D}"/>
          </ac:picMkLst>
        </pc:picChg>
      </pc:sldChg>
      <pc:sldChg chg="addSp delSp modSp add mod">
        <pc:chgData name="Unai Famoso" userId="f8970a838cfae24a" providerId="LiveId" clId="{2A12DB4A-51D5-461A-85D5-23824655F47B}" dt="2025-05-03T09:19:48.202" v="6878" actId="20577"/>
        <pc:sldMkLst>
          <pc:docMk/>
          <pc:sldMk cId="1526643889" sldId="275"/>
        </pc:sldMkLst>
        <pc:spChg chg="mod">
          <ac:chgData name="Unai Famoso" userId="f8970a838cfae24a" providerId="LiveId" clId="{2A12DB4A-51D5-461A-85D5-23824655F47B}" dt="2025-04-23T15:15:35.891" v="3987" actId="790"/>
          <ac:spMkLst>
            <pc:docMk/>
            <pc:sldMk cId="1526643889" sldId="275"/>
            <ac:spMk id="2" creationId="{40A851B9-887F-0B87-6E79-0181B1BD94E4}"/>
          </ac:spMkLst>
        </pc:spChg>
        <pc:spChg chg="mod">
          <ac:chgData name="Unai Famoso" userId="f8970a838cfae24a" providerId="LiveId" clId="{2A12DB4A-51D5-461A-85D5-23824655F47B}" dt="2025-05-03T09:19:48.202" v="6878" actId="20577"/>
          <ac:spMkLst>
            <pc:docMk/>
            <pc:sldMk cId="1526643889" sldId="275"/>
            <ac:spMk id="20" creationId="{23A87390-906E-16BD-08DD-CC0B4B5691A4}"/>
          </ac:spMkLst>
        </pc:spChg>
        <pc:spChg chg="mod">
          <ac:chgData name="Unai Famoso" userId="f8970a838cfae24a" providerId="LiveId" clId="{2A12DB4A-51D5-461A-85D5-23824655F47B}" dt="2025-04-23T15:15:35.891" v="3987" actId="790"/>
          <ac:spMkLst>
            <pc:docMk/>
            <pc:sldMk cId="1526643889" sldId="275"/>
            <ac:spMk id="23" creationId="{352BEC0E-22F8-46D0-9632-375DB541B06C}"/>
          </ac:spMkLst>
        </pc:spChg>
        <pc:spChg chg="mod">
          <ac:chgData name="Unai Famoso" userId="f8970a838cfae24a" providerId="LiveId" clId="{2A12DB4A-51D5-461A-85D5-23824655F47B}" dt="2025-04-23T15:15:35.891" v="3987" actId="790"/>
          <ac:spMkLst>
            <pc:docMk/>
            <pc:sldMk cId="1526643889" sldId="275"/>
            <ac:spMk id="25" creationId="{3FCFB1DE-0B7E-48CC-BA90-B2AB0889F9D6}"/>
          </ac:spMkLst>
        </pc:spChg>
        <pc:grpChg chg="add mod">
          <ac:chgData name="Unai Famoso" userId="f8970a838cfae24a" providerId="LiveId" clId="{2A12DB4A-51D5-461A-85D5-23824655F47B}" dt="2025-04-23T14:10:33.947" v="2891"/>
          <ac:grpSpMkLst>
            <pc:docMk/>
            <pc:sldMk cId="1526643889" sldId="275"/>
            <ac:grpSpMk id="3" creationId="{577392D6-8FD6-45A8-98E1-D65084887FF6}"/>
          </ac:grpSpMkLst>
        </pc:grpChg>
        <pc:picChg chg="mod">
          <ac:chgData name="Unai Famoso" userId="f8970a838cfae24a" providerId="LiveId" clId="{2A12DB4A-51D5-461A-85D5-23824655F47B}" dt="2025-04-23T14:11:16.358" v="2898" actId="14100"/>
          <ac:picMkLst>
            <pc:docMk/>
            <pc:sldMk cId="1526643889" sldId="275"/>
            <ac:picMk id="4" creationId="{00EA5C37-92FE-C83B-F31C-D4AC4D697D4E}"/>
          </ac:picMkLst>
        </pc:picChg>
        <pc:picChg chg="mod">
          <ac:chgData name="Unai Famoso" userId="f8970a838cfae24a" providerId="LiveId" clId="{2A12DB4A-51D5-461A-85D5-23824655F47B}" dt="2025-04-23T14:10:33.947" v="2891"/>
          <ac:picMkLst>
            <pc:docMk/>
            <pc:sldMk cId="1526643889" sldId="275"/>
            <ac:picMk id="5" creationId="{4C58239B-D2CF-E3DD-ABCA-90208221C363}"/>
          </ac:picMkLst>
        </pc:picChg>
      </pc:sldChg>
      <pc:sldChg chg="addSp delSp modSp new del mod">
        <pc:chgData name="Unai Famoso" userId="f8970a838cfae24a" providerId="LiveId" clId="{2A12DB4A-51D5-461A-85D5-23824655F47B}" dt="2025-04-23T10:28:27.102" v="2457" actId="47"/>
        <pc:sldMkLst>
          <pc:docMk/>
          <pc:sldMk cId="1616620309" sldId="275"/>
        </pc:sldMkLst>
      </pc:sldChg>
      <pc:sldChg chg="addSp delSp modSp new mod setBg">
        <pc:chgData name="Unai Famoso" userId="f8970a838cfae24a" providerId="LiveId" clId="{2A12DB4A-51D5-461A-85D5-23824655F47B}" dt="2025-05-03T08:29:21.493" v="6830" actId="1076"/>
        <pc:sldMkLst>
          <pc:docMk/>
          <pc:sldMk cId="955210627" sldId="276"/>
        </pc:sldMkLst>
        <pc:spChg chg="del mod">
          <ac:chgData name="Unai Famoso" userId="f8970a838cfae24a" providerId="LiveId" clId="{2A12DB4A-51D5-461A-85D5-23824655F47B}" dt="2025-05-03T08:27:27.295" v="6796" actId="478"/>
          <ac:spMkLst>
            <pc:docMk/>
            <pc:sldMk cId="955210627" sldId="276"/>
            <ac:spMk id="2" creationId="{63D13389-1024-115D-EAAF-3257904F6FB3}"/>
          </ac:spMkLst>
        </pc:spChg>
        <pc:spChg chg="del">
          <ac:chgData name="Unai Famoso" userId="f8970a838cfae24a" providerId="LiveId" clId="{2A12DB4A-51D5-461A-85D5-23824655F47B}" dt="2025-05-03T08:27:05.450" v="6787" actId="931"/>
          <ac:spMkLst>
            <pc:docMk/>
            <pc:sldMk cId="955210627" sldId="276"/>
            <ac:spMk id="3" creationId="{86DD50C0-77A6-5F1C-18D0-8C03DE78F4BE}"/>
          </ac:spMkLst>
        </pc:spChg>
        <pc:spChg chg="add mod">
          <ac:chgData name="Unai Famoso" userId="f8970a838cfae24a" providerId="LiveId" clId="{2A12DB4A-51D5-461A-85D5-23824655F47B}" dt="2025-05-03T08:29:21.493" v="6830" actId="1076"/>
          <ac:spMkLst>
            <pc:docMk/>
            <pc:sldMk cId="955210627" sldId="276"/>
            <ac:spMk id="8" creationId="{1D21CB4D-6592-BD26-1BA2-A0DA3821BB53}"/>
          </ac:spMkLst>
        </pc:spChg>
        <pc:spChg chg="add mod">
          <ac:chgData name="Unai Famoso" userId="f8970a838cfae24a" providerId="LiveId" clId="{2A12DB4A-51D5-461A-85D5-23824655F47B}" dt="2025-05-03T08:29:15.527" v="6829" actId="20577"/>
          <ac:spMkLst>
            <pc:docMk/>
            <pc:sldMk cId="955210627" sldId="276"/>
            <ac:spMk id="9" creationId="{AC08BDC8-5B3D-DDC3-35A4-A9A30B134200}"/>
          </ac:spMkLst>
        </pc:spChg>
        <pc:spChg chg="add">
          <ac:chgData name="Unai Famoso" userId="f8970a838cfae24a" providerId="LiveId" clId="{2A12DB4A-51D5-461A-85D5-23824655F47B}" dt="2025-05-03T08:27:23.902" v="6795" actId="26606"/>
          <ac:spMkLst>
            <pc:docMk/>
            <pc:sldMk cId="955210627" sldId="276"/>
            <ac:spMk id="12" creationId="{022BDE4A-8A20-4A69-9C5A-581C82036A4D}"/>
          </ac:spMkLst>
        </pc:spChg>
        <pc:picChg chg="add mod modCrop">
          <ac:chgData name="Unai Famoso" userId="f8970a838cfae24a" providerId="LiveId" clId="{2A12DB4A-51D5-461A-85D5-23824655F47B}" dt="2025-05-03T08:28:32.022" v="6811" actId="732"/>
          <ac:picMkLst>
            <pc:docMk/>
            <pc:sldMk cId="955210627" sldId="276"/>
            <ac:picMk id="5" creationId="{26424984-338E-9D15-F021-DB00E082D799}"/>
          </ac:picMkLst>
        </pc:picChg>
        <pc:picChg chg="add mod modCrop">
          <ac:chgData name="Unai Famoso" userId="f8970a838cfae24a" providerId="LiveId" clId="{2A12DB4A-51D5-461A-85D5-23824655F47B}" dt="2025-05-03T08:28:49.502" v="6815" actId="1076"/>
          <ac:picMkLst>
            <pc:docMk/>
            <pc:sldMk cId="955210627" sldId="276"/>
            <ac:picMk id="7" creationId="{8F0E982C-F3BF-5E9C-66A0-0C3B6C4271C4}"/>
          </ac:picMkLst>
        </pc:picChg>
      </pc:sldChg>
      <pc:sldChg chg="modSp new del mod">
        <pc:chgData name="Unai Famoso" userId="f8970a838cfae24a" providerId="LiveId" clId="{2A12DB4A-51D5-461A-85D5-23824655F47B}" dt="2025-05-01T12:49:22.510" v="5025" actId="47"/>
        <pc:sldMkLst>
          <pc:docMk/>
          <pc:sldMk cId="4097509320" sldId="276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1B8F72-A577-4257-89CC-19CB17D286D1}" type="datetimeFigureOut">
              <a:rPr lang="es-ES" smtClean="0"/>
              <a:t>03/05/2025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811A90-1A79-4624-AA2C-0C89F7390DF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948602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811A90-1A79-4624-AA2C-0C89F7390DF8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652324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B768C6-159A-0D6B-985A-E9CF734338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C6C6635-C8BD-C88C-6250-4EB6743BC5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726DFCD-CB13-A674-7DBC-B2804CDB70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37FC8-446A-4368-85DA-07C23ED5E5B0}" type="datetimeFigureOut">
              <a:rPr lang="es-ES" smtClean="0"/>
              <a:t>03/05/2025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F85DC74-C2B2-5182-3ADD-C0BBDE9E68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D8E16DC-69EB-8E18-0101-CFDDC6190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577CE0-8755-456E-8FEA-9E91615248F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114274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635E7D-BC2E-149D-C1DA-480586583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C6B515CB-51A8-5CF1-C4B0-C573698954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EE77F37-31F6-E03B-4513-9E0B9AA88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37FC8-446A-4368-85DA-07C23ED5E5B0}" type="datetimeFigureOut">
              <a:rPr lang="es-ES" smtClean="0"/>
              <a:t>03/05/2025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4B32F30-A813-A83F-DC92-ADD051835E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909BB0B-6AE0-D7D0-B23C-F163BB448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577CE0-8755-456E-8FEA-9E91615248F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195359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21CAF0E5-A34B-8688-F940-1F6B4BE1A3F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732CED04-8CE2-DC55-FC0C-F2C1972FEA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51509B6-B5CF-8F25-8C1A-53450DA76E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37FC8-446A-4368-85DA-07C23ED5E5B0}" type="datetimeFigureOut">
              <a:rPr lang="es-ES" smtClean="0"/>
              <a:t>03/05/2025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6E25BF5-329F-B210-A35D-B8B0EC731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93D8DC8-0F1B-585B-086B-3F5919038F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577CE0-8755-456E-8FEA-9E91615248F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805354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23E83C-13BC-C8BA-1DCC-8C02FEA0C2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655AA3B-E1F7-0B80-2B6C-E84200BEBF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BD63A16-4E06-3BA5-B4E4-1C9D8FD424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37FC8-446A-4368-85DA-07C23ED5E5B0}" type="datetimeFigureOut">
              <a:rPr lang="es-ES" smtClean="0"/>
              <a:t>03/05/2025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A44BAD8-BC31-273B-BABA-DADDD24426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CA948B5-BA7E-A55E-315D-D72D23501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577CE0-8755-456E-8FEA-9E91615248F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457465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A1FC00-7382-0EB6-5275-C63BD08F00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837EAEA-DE10-E230-3DC9-28C38DAC31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7213D0C-517A-696F-386B-FC223DAA56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37FC8-446A-4368-85DA-07C23ED5E5B0}" type="datetimeFigureOut">
              <a:rPr lang="es-ES" smtClean="0"/>
              <a:t>03/05/2025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285E54A-A3CD-2AD2-0B87-7FD3132853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58C5811-F8B7-77EE-6957-67FB54269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577CE0-8755-456E-8FEA-9E91615248F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878066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E3993C-7B5E-FFCD-B8A9-E9585ABF9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216C1E1-07AD-2D07-AA83-D17C50A7D6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D885655-4E14-EF92-04C9-E6AE5BC740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7653171-A921-E1E0-6714-27DB53B0FB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37FC8-446A-4368-85DA-07C23ED5E5B0}" type="datetimeFigureOut">
              <a:rPr lang="es-ES" smtClean="0"/>
              <a:t>03/05/2025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0ACD60B-793D-94F1-D0DD-947E0D7047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A60429F-069C-42E4-1D7E-4EA19ED351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577CE0-8755-456E-8FEA-9E91615248F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1950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448AD3-4275-3E57-8F0E-3D7E9E5EF6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97152CE-8B5F-BC31-1F4E-CAC4AFBFA7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879C8191-197D-786A-2EB8-12BF125043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A803852E-8427-1C23-D51B-526B25B1D99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2D710E4A-5EB0-1F68-D84B-0F068386D5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6679E474-255C-7295-7057-CEC05FC273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37FC8-446A-4368-85DA-07C23ED5E5B0}" type="datetimeFigureOut">
              <a:rPr lang="es-ES" smtClean="0"/>
              <a:t>03/05/2025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A7BAD0B1-3FC0-FA47-29BD-720C744E61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A130FE35-B71D-5010-2E48-AC592F81F9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577CE0-8755-456E-8FEA-9E91615248F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299608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92D923-5502-4410-A99D-3AB7A21E6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4BFC849F-31EA-4B86-998E-2BC6B99061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37FC8-446A-4368-85DA-07C23ED5E5B0}" type="datetimeFigureOut">
              <a:rPr lang="es-ES" smtClean="0"/>
              <a:t>03/05/2025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B29EEC4C-4245-9E03-A1E2-6CB63642B7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80A23295-F8B3-0DE8-8556-32BE2F077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577CE0-8755-456E-8FEA-9E91615248F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014268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3A92BB31-07B4-4179-8F72-38BA842260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37FC8-446A-4368-85DA-07C23ED5E5B0}" type="datetimeFigureOut">
              <a:rPr lang="es-ES" smtClean="0"/>
              <a:t>03/05/2025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BAA32D5B-CBFA-3988-7B25-FB49A0954A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903EE0B-EBD6-23F6-749F-216B1CAF5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577CE0-8755-456E-8FEA-9E91615248F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929939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F0C0CF5-52A7-D27D-4CAF-E78033F5F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75068BF-AEFC-FEC3-0849-3425A1D431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129B4897-5DA0-74EF-2E36-4120BC426D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8349EC4-37CA-9E18-5026-034CDAB103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37FC8-446A-4368-85DA-07C23ED5E5B0}" type="datetimeFigureOut">
              <a:rPr lang="es-ES" smtClean="0"/>
              <a:t>03/05/2025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619A786-C66C-1D14-0E61-0722F634E8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6C040AB-1BFB-FD10-E175-3DC97FEA72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577CE0-8755-456E-8FEA-9E91615248F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356879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32C38A-3E3D-C8CD-A89B-B864FB719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9E682256-491F-E912-743B-A4E9824FFEF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8FE5D91-A655-CD55-CB4B-053FDE8220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52AC624-EBFE-6FD5-6B51-37B4D560C2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37FC8-446A-4368-85DA-07C23ED5E5B0}" type="datetimeFigureOut">
              <a:rPr lang="es-ES" smtClean="0"/>
              <a:t>03/05/2025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AD52A1E-2FEF-99B4-EE6A-D5535AF2BD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E96607D-CFBD-1130-47CE-5CD59C2927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577CE0-8755-456E-8FEA-9E91615248F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652029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526F663C-11C6-58DA-CD53-04DC8D4823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68E2CFE-DDE9-2028-9D41-EFFBE0FA61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C7E0E1E-6B68-6571-42D4-4CD5A4BD20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7637FC8-446A-4368-85DA-07C23ED5E5B0}" type="datetimeFigureOut">
              <a:rPr lang="es-ES" smtClean="0"/>
              <a:t>03/05/2025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0A6B247-8598-C171-7594-EE4338923C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59EE01B-6CC7-0861-466F-B548EDA12F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A577CE0-8755-456E-8FEA-9E91615248F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755514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E2CFBC99-FB8F-41F7-A81D-A5288D688D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noProof="0" dirty="0"/>
          </a:p>
        </p:txBody>
      </p:sp>
      <p:pic>
        <p:nvPicPr>
          <p:cNvPr id="1026" name="Picture 2" descr="El vino ¿mejor en copa o en vaso? - Adega Ponte da Boga">
            <a:extLst>
              <a:ext uri="{FF2B5EF4-FFF2-40B4-BE49-F238E27FC236}">
                <a16:creationId xmlns:a16="http://schemas.microsoft.com/office/drawing/2014/main" id="{F533551C-09FC-936D-A33D-DCFCFEB36C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34" r="-1" b="-1"/>
          <a:stretch/>
        </p:blipFill>
        <p:spPr bwMode="auto">
          <a:xfrm>
            <a:off x="20" y="10"/>
            <a:ext cx="1218893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3" name="Freeform: Shape 1032">
            <a:extLst>
              <a:ext uri="{FF2B5EF4-FFF2-40B4-BE49-F238E27FC236}">
                <a16:creationId xmlns:a16="http://schemas.microsoft.com/office/drawing/2014/main" id="{A435A76B-D478-4F38-9D76-040E49ADC6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40138" y="2758601"/>
            <a:ext cx="7832767" cy="4099399"/>
          </a:xfrm>
          <a:custGeom>
            <a:avLst/>
            <a:gdLst>
              <a:gd name="connsiteX0" fmla="*/ 4436398 w 7832767"/>
              <a:gd name="connsiteY0" fmla="*/ 580 h 4099399"/>
              <a:gd name="connsiteX1" fmla="*/ 5062070 w 7832767"/>
              <a:gd name="connsiteY1" fmla="*/ 20166 h 4099399"/>
              <a:gd name="connsiteX2" fmla="*/ 6429770 w 7832767"/>
              <a:gd name="connsiteY2" fmla="*/ 44716 h 4099399"/>
              <a:gd name="connsiteX3" fmla="*/ 7261927 w 7832767"/>
              <a:gd name="connsiteY3" fmla="*/ 147922 h 4099399"/>
              <a:gd name="connsiteX4" fmla="*/ 7370574 w 7832767"/>
              <a:gd name="connsiteY4" fmla="*/ 185497 h 4099399"/>
              <a:gd name="connsiteX5" fmla="*/ 7342690 w 7832767"/>
              <a:gd name="connsiteY5" fmla="*/ 262652 h 4099399"/>
              <a:gd name="connsiteX6" fmla="*/ 7154722 w 7832767"/>
              <a:gd name="connsiteY6" fmla="*/ 283192 h 4099399"/>
              <a:gd name="connsiteX7" fmla="*/ 7257600 w 7832767"/>
              <a:gd name="connsiteY7" fmla="*/ 340809 h 4099399"/>
              <a:gd name="connsiteX8" fmla="*/ 7031654 w 7832767"/>
              <a:gd name="connsiteY8" fmla="*/ 384897 h 4099399"/>
              <a:gd name="connsiteX9" fmla="*/ 7061460 w 7832767"/>
              <a:gd name="connsiteY9" fmla="*/ 415459 h 4099399"/>
              <a:gd name="connsiteX10" fmla="*/ 7091746 w 7832767"/>
              <a:gd name="connsiteY10" fmla="*/ 444516 h 4099399"/>
              <a:gd name="connsiteX11" fmla="*/ 6661966 w 7832767"/>
              <a:gd name="connsiteY11" fmla="*/ 519166 h 4099399"/>
              <a:gd name="connsiteX12" fmla="*/ 7169625 w 7832767"/>
              <a:gd name="connsiteY12" fmla="*/ 655940 h 4099399"/>
              <a:gd name="connsiteX13" fmla="*/ 7077324 w 7832767"/>
              <a:gd name="connsiteY13" fmla="*/ 729587 h 4099399"/>
              <a:gd name="connsiteX14" fmla="*/ 7370574 w 7832767"/>
              <a:gd name="connsiteY14" fmla="*/ 845819 h 4099399"/>
              <a:gd name="connsiteX15" fmla="*/ 7608539 w 7832767"/>
              <a:gd name="connsiteY15" fmla="*/ 990610 h 4099399"/>
              <a:gd name="connsiteX16" fmla="*/ 7742185 w 7832767"/>
              <a:gd name="connsiteY16" fmla="*/ 1180991 h 4099399"/>
              <a:gd name="connsiteX17" fmla="*/ 7789296 w 7832767"/>
              <a:gd name="connsiteY17" fmla="*/ 1266161 h 4099399"/>
              <a:gd name="connsiteX18" fmla="*/ 7831602 w 7832767"/>
              <a:gd name="connsiteY18" fmla="*/ 1355841 h 4099399"/>
              <a:gd name="connsiteX19" fmla="*/ 7758529 w 7832767"/>
              <a:gd name="connsiteY19" fmla="*/ 1445019 h 4099399"/>
              <a:gd name="connsiteX20" fmla="*/ 7710936 w 7832767"/>
              <a:gd name="connsiteY20" fmla="*/ 1553237 h 4099399"/>
              <a:gd name="connsiteX21" fmla="*/ 7754684 w 7832767"/>
              <a:gd name="connsiteY21" fmla="*/ 1616863 h 4099399"/>
              <a:gd name="connsiteX22" fmla="*/ 7755645 w 7832767"/>
              <a:gd name="connsiteY22" fmla="*/ 1759148 h 4099399"/>
              <a:gd name="connsiteX23" fmla="*/ 7725360 w 7832767"/>
              <a:gd name="connsiteY23" fmla="*/ 1826283 h 4099399"/>
              <a:gd name="connsiteX24" fmla="*/ 7633056 w 7832767"/>
              <a:gd name="connsiteY24" fmla="*/ 1972074 h 4099399"/>
              <a:gd name="connsiteX25" fmla="*/ 7554696 w 7832767"/>
              <a:gd name="connsiteY25" fmla="*/ 2004640 h 4099399"/>
              <a:gd name="connsiteX26" fmla="*/ 7562870 w 7832767"/>
              <a:gd name="connsiteY26" fmla="*/ 2592817 h 4099399"/>
              <a:gd name="connsiteX27" fmla="*/ 7620078 w 7832767"/>
              <a:gd name="connsiteY27" fmla="*/ 2877387 h 4099399"/>
              <a:gd name="connsiteX28" fmla="*/ 7579695 w 7832767"/>
              <a:gd name="connsiteY28" fmla="*/ 3198029 h 4099399"/>
              <a:gd name="connsiteX29" fmla="*/ 7713340 w 7832767"/>
              <a:gd name="connsiteY29" fmla="*/ 3435003 h 4099399"/>
              <a:gd name="connsiteX30" fmla="*/ 7658054 w 7832767"/>
              <a:gd name="connsiteY30" fmla="*/ 3526187 h 4099399"/>
              <a:gd name="connsiteX31" fmla="*/ 7813815 w 7832767"/>
              <a:gd name="connsiteY31" fmla="*/ 3628391 h 4099399"/>
              <a:gd name="connsiteX32" fmla="*/ 7669112 w 7832767"/>
              <a:gd name="connsiteY32" fmla="*/ 3773681 h 4099399"/>
              <a:gd name="connsiteX33" fmla="*/ 7429704 w 7832767"/>
              <a:gd name="connsiteY33" fmla="*/ 4001137 h 4099399"/>
              <a:gd name="connsiteX34" fmla="*/ 7417475 w 7832767"/>
              <a:gd name="connsiteY34" fmla="*/ 4099399 h 4099399"/>
              <a:gd name="connsiteX35" fmla="*/ 180606 w 7832767"/>
              <a:gd name="connsiteY35" fmla="*/ 4099399 h 4099399"/>
              <a:gd name="connsiteX36" fmla="*/ 164649 w 7832767"/>
              <a:gd name="connsiteY36" fmla="*/ 4093760 h 4099399"/>
              <a:gd name="connsiteX37" fmla="*/ 160465 w 7832767"/>
              <a:gd name="connsiteY37" fmla="*/ 4076287 h 4099399"/>
              <a:gd name="connsiteX38" fmla="*/ 549383 w 7832767"/>
              <a:gd name="connsiteY38" fmla="*/ 3827790 h 4099399"/>
              <a:gd name="connsiteX39" fmla="*/ 756100 w 7832767"/>
              <a:gd name="connsiteY39" fmla="*/ 3722078 h 4099399"/>
              <a:gd name="connsiteX40" fmla="*/ 415738 w 7832767"/>
              <a:gd name="connsiteY40" fmla="*/ 3746126 h 4099399"/>
              <a:gd name="connsiteX41" fmla="*/ 671971 w 7832767"/>
              <a:gd name="connsiteY41" fmla="*/ 3563762 h 4099399"/>
              <a:gd name="connsiteX42" fmla="*/ 619570 w 7832767"/>
              <a:gd name="connsiteY42" fmla="*/ 3530194 h 4099399"/>
              <a:gd name="connsiteX43" fmla="*/ 523422 w 7832767"/>
              <a:gd name="connsiteY43" fmla="*/ 3507649 h 4099399"/>
              <a:gd name="connsiteX44" fmla="*/ 957048 w 7832767"/>
              <a:gd name="connsiteY44" fmla="*/ 3392918 h 4099399"/>
              <a:gd name="connsiteX45" fmla="*/ 835904 w 7832767"/>
              <a:gd name="connsiteY45" fmla="*/ 3231596 h 4099399"/>
              <a:gd name="connsiteX46" fmla="*/ 930608 w 7832767"/>
              <a:gd name="connsiteY46" fmla="*/ 3195022 h 4099399"/>
              <a:gd name="connsiteX47" fmla="*/ 817153 w 7832767"/>
              <a:gd name="connsiteY47" fmla="*/ 3190514 h 4099399"/>
              <a:gd name="connsiteX48" fmla="*/ 727736 w 7832767"/>
              <a:gd name="connsiteY48" fmla="*/ 3191015 h 4099399"/>
              <a:gd name="connsiteX49" fmla="*/ 567170 w 7832767"/>
              <a:gd name="connsiteY49" fmla="*/ 3150434 h 4099399"/>
              <a:gd name="connsiteX50" fmla="*/ 2784 w 7832767"/>
              <a:gd name="connsiteY50" fmla="*/ 3218569 h 4099399"/>
              <a:gd name="connsiteX51" fmla="*/ 122006 w 7832767"/>
              <a:gd name="connsiteY51" fmla="*/ 3122877 h 4099399"/>
              <a:gd name="connsiteX52" fmla="*/ 264786 w 7832767"/>
              <a:gd name="connsiteY52" fmla="*/ 3068269 h 4099399"/>
              <a:gd name="connsiteX53" fmla="*/ 72009 w 7832767"/>
              <a:gd name="connsiteY53" fmla="*/ 3039210 h 4099399"/>
              <a:gd name="connsiteX54" fmla="*/ 459485 w 7832767"/>
              <a:gd name="connsiteY54" fmla="*/ 2948028 h 4099399"/>
              <a:gd name="connsiteX55" fmla="*/ 365260 w 7832767"/>
              <a:gd name="connsiteY55" fmla="*/ 2866364 h 4099399"/>
              <a:gd name="connsiteX56" fmla="*/ 607071 w 7832767"/>
              <a:gd name="connsiteY56" fmla="*/ 2498127 h 4099399"/>
              <a:gd name="connsiteX57" fmla="*/ 1090213 w 7832767"/>
              <a:gd name="connsiteY57" fmla="*/ 2289209 h 4099399"/>
              <a:gd name="connsiteX58" fmla="*/ 1337313 w 7832767"/>
              <a:gd name="connsiteY58" fmla="*/ 2272676 h 4099399"/>
              <a:gd name="connsiteX59" fmla="*/ 1268086 w 7832767"/>
              <a:gd name="connsiteY59" fmla="*/ 2205541 h 4099399"/>
              <a:gd name="connsiteX60" fmla="*/ 1449324 w 7832767"/>
              <a:gd name="connsiteY60" fmla="*/ 1827285 h 4099399"/>
              <a:gd name="connsiteX61" fmla="*/ 1255107 w 7832767"/>
              <a:gd name="connsiteY61" fmla="*/ 1849829 h 4099399"/>
              <a:gd name="connsiteX62" fmla="*/ 259497 w 7832767"/>
              <a:gd name="connsiteY62" fmla="*/ 1865862 h 4099399"/>
              <a:gd name="connsiteX63" fmla="*/ 160947 w 7832767"/>
              <a:gd name="connsiteY63" fmla="*/ 1851332 h 4099399"/>
              <a:gd name="connsiteX64" fmla="*/ 845998 w 7832767"/>
              <a:gd name="connsiteY64" fmla="*/ 1661453 h 4099399"/>
              <a:gd name="connsiteX65" fmla="*/ 575343 w 7832767"/>
              <a:gd name="connsiteY65" fmla="*/ 1610350 h 4099399"/>
              <a:gd name="connsiteX66" fmla="*/ 512846 w 7832767"/>
              <a:gd name="connsiteY66" fmla="*/ 1589809 h 4099399"/>
              <a:gd name="connsiteX67" fmla="*/ 570054 w 7832767"/>
              <a:gd name="connsiteY67" fmla="*/ 1536702 h 4099399"/>
              <a:gd name="connsiteX68" fmla="*/ 714276 w 7832767"/>
              <a:gd name="connsiteY68" fmla="*/ 1483095 h 4099399"/>
              <a:gd name="connsiteX69" fmla="*/ 321033 w 7832767"/>
              <a:gd name="connsiteY69" fmla="*/ 1560250 h 4099399"/>
              <a:gd name="connsiteX70" fmla="*/ 348915 w 7832767"/>
              <a:gd name="connsiteY70" fmla="*/ 1478587 h 4099399"/>
              <a:gd name="connsiteX71" fmla="*/ 309975 w 7832767"/>
              <a:gd name="connsiteY71" fmla="*/ 1404938 h 4099399"/>
              <a:gd name="connsiteX72" fmla="*/ 531595 w 7832767"/>
              <a:gd name="connsiteY72" fmla="*/ 1310249 h 4099399"/>
              <a:gd name="connsiteX73" fmla="*/ 840230 w 7832767"/>
              <a:gd name="connsiteY73" fmla="*/ 1125380 h 4099399"/>
              <a:gd name="connsiteX74" fmla="*/ 1149825 w 7832767"/>
              <a:gd name="connsiteY74" fmla="*/ 1007142 h 4099399"/>
              <a:gd name="connsiteX75" fmla="*/ 1405096 w 7832767"/>
              <a:gd name="connsiteY75" fmla="*/ 901932 h 4099399"/>
              <a:gd name="connsiteX76" fmla="*/ 1167613 w 7832767"/>
              <a:gd name="connsiteY76" fmla="*/ 918465 h 4099399"/>
              <a:gd name="connsiteX77" fmla="*/ 1563740 w 7832767"/>
              <a:gd name="connsiteY77" fmla="*/ 752632 h 4099399"/>
              <a:gd name="connsiteX78" fmla="*/ 1623833 w 7832767"/>
              <a:gd name="connsiteY78" fmla="*/ 742112 h 4099399"/>
              <a:gd name="connsiteX79" fmla="*/ 2259848 w 7832767"/>
              <a:gd name="connsiteY79" fmla="*/ 624877 h 4099399"/>
              <a:gd name="connsiteX80" fmla="*/ 2382917 w 7832767"/>
              <a:gd name="connsiteY80" fmla="*/ 566761 h 4099399"/>
              <a:gd name="connsiteX81" fmla="*/ 2241099 w 7832767"/>
              <a:gd name="connsiteY81" fmla="*/ 554235 h 4099399"/>
              <a:gd name="connsiteX82" fmla="*/ 1768535 w 7832767"/>
              <a:gd name="connsiteY82" fmla="*/ 588806 h 4099399"/>
              <a:gd name="connsiteX83" fmla="*/ 2089668 w 7832767"/>
              <a:gd name="connsiteY83" fmla="*/ 516159 h 4099399"/>
              <a:gd name="connsiteX84" fmla="*/ 1739690 w 7832767"/>
              <a:gd name="connsiteY84" fmla="*/ 493614 h 4099399"/>
              <a:gd name="connsiteX85" fmla="*/ 1657003 w 7832767"/>
              <a:gd name="connsiteY85" fmla="*/ 436500 h 4099399"/>
              <a:gd name="connsiteX86" fmla="*/ 1716134 w 7832767"/>
              <a:gd name="connsiteY86" fmla="*/ 380889 h 4099399"/>
              <a:gd name="connsiteX87" fmla="*/ 1931986 w 7832767"/>
              <a:gd name="connsiteY87" fmla="*/ 319766 h 4099399"/>
              <a:gd name="connsiteX88" fmla="*/ 2152163 w 7832767"/>
              <a:gd name="connsiteY88" fmla="*/ 230087 h 4099399"/>
              <a:gd name="connsiteX89" fmla="*/ 2858367 w 7832767"/>
              <a:gd name="connsiteY89" fmla="*/ 102831 h 4099399"/>
              <a:gd name="connsiteX90" fmla="*/ 3327568 w 7832767"/>
              <a:gd name="connsiteY90" fmla="*/ 61248 h 4099399"/>
              <a:gd name="connsiteX91" fmla="*/ 4227028 w 7832767"/>
              <a:gd name="connsiteY91" fmla="*/ 1129 h 4099399"/>
              <a:gd name="connsiteX92" fmla="*/ 4436398 w 7832767"/>
              <a:gd name="connsiteY92" fmla="*/ 580 h 4099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7832767" h="4099399">
                <a:moveTo>
                  <a:pt x="4436398" y="580"/>
                </a:moveTo>
                <a:cubicBezTo>
                  <a:pt x="4645360" y="3164"/>
                  <a:pt x="4853309" y="13778"/>
                  <a:pt x="5062070" y="20166"/>
                </a:cubicBezTo>
                <a:cubicBezTo>
                  <a:pt x="5516848" y="34696"/>
                  <a:pt x="5974030" y="34194"/>
                  <a:pt x="6429770" y="44716"/>
                </a:cubicBezTo>
                <a:cubicBezTo>
                  <a:pt x="6713886" y="51228"/>
                  <a:pt x="6994637" y="74776"/>
                  <a:pt x="7261927" y="147922"/>
                </a:cubicBezTo>
                <a:cubicBezTo>
                  <a:pt x="7299424" y="158443"/>
                  <a:pt x="7341729" y="160448"/>
                  <a:pt x="7370574" y="185497"/>
                </a:cubicBezTo>
                <a:cubicBezTo>
                  <a:pt x="7402784" y="213553"/>
                  <a:pt x="7389804" y="254635"/>
                  <a:pt x="7342690" y="262652"/>
                </a:cubicBezTo>
                <a:cubicBezTo>
                  <a:pt x="7282599" y="273173"/>
                  <a:pt x="7221066" y="276179"/>
                  <a:pt x="7154722" y="283192"/>
                </a:cubicBezTo>
                <a:cubicBezTo>
                  <a:pt x="7180202" y="321770"/>
                  <a:pt x="7241736" y="292713"/>
                  <a:pt x="7257600" y="340809"/>
                </a:cubicBezTo>
                <a:cubicBezTo>
                  <a:pt x="7186452" y="373874"/>
                  <a:pt x="7100400" y="352331"/>
                  <a:pt x="7031654" y="384897"/>
                </a:cubicBezTo>
                <a:cubicBezTo>
                  <a:pt x="7033577" y="407441"/>
                  <a:pt x="7048960" y="409446"/>
                  <a:pt x="7061460" y="415459"/>
                </a:cubicBezTo>
                <a:cubicBezTo>
                  <a:pt x="7073960" y="420968"/>
                  <a:pt x="7105206" y="412953"/>
                  <a:pt x="7091746" y="444516"/>
                </a:cubicBezTo>
                <a:cubicBezTo>
                  <a:pt x="6948967" y="463553"/>
                  <a:pt x="6812438" y="528183"/>
                  <a:pt x="6661966" y="519166"/>
                </a:cubicBezTo>
                <a:cubicBezTo>
                  <a:pt x="6848013" y="536700"/>
                  <a:pt x="7005214" y="608344"/>
                  <a:pt x="7169625" y="655940"/>
                </a:cubicBezTo>
                <a:cubicBezTo>
                  <a:pt x="7162896" y="712052"/>
                  <a:pt x="7096554" y="689507"/>
                  <a:pt x="7077324" y="729587"/>
                </a:cubicBezTo>
                <a:cubicBezTo>
                  <a:pt x="7182606" y="757642"/>
                  <a:pt x="7283560" y="790709"/>
                  <a:pt x="7370574" y="845819"/>
                </a:cubicBezTo>
                <a:cubicBezTo>
                  <a:pt x="7448935" y="895418"/>
                  <a:pt x="7523448" y="950028"/>
                  <a:pt x="7608539" y="990610"/>
                </a:cubicBezTo>
                <a:cubicBezTo>
                  <a:pt x="7697957" y="1033195"/>
                  <a:pt x="7752280" y="1087804"/>
                  <a:pt x="7742185" y="1180991"/>
                </a:cubicBezTo>
                <a:cubicBezTo>
                  <a:pt x="7737858" y="1219067"/>
                  <a:pt x="7749396" y="1251131"/>
                  <a:pt x="7789296" y="1266161"/>
                </a:cubicBezTo>
                <a:cubicBezTo>
                  <a:pt x="7838813" y="1284698"/>
                  <a:pt x="7833526" y="1312754"/>
                  <a:pt x="7831602" y="1355841"/>
                </a:cubicBezTo>
                <a:cubicBezTo>
                  <a:pt x="7828717" y="1407443"/>
                  <a:pt x="7803238" y="1427485"/>
                  <a:pt x="7758529" y="1445019"/>
                </a:cubicBezTo>
                <a:cubicBezTo>
                  <a:pt x="7694591" y="1469568"/>
                  <a:pt x="7694110" y="1507644"/>
                  <a:pt x="7710936" y="1553237"/>
                </a:cubicBezTo>
                <a:cubicBezTo>
                  <a:pt x="7720072" y="1578286"/>
                  <a:pt x="7734012" y="1598327"/>
                  <a:pt x="7754684" y="1616863"/>
                </a:cubicBezTo>
                <a:cubicBezTo>
                  <a:pt x="7826314" y="1681493"/>
                  <a:pt x="7825833" y="1682494"/>
                  <a:pt x="7755645" y="1759148"/>
                </a:cubicBezTo>
                <a:cubicBezTo>
                  <a:pt x="7736896" y="1779688"/>
                  <a:pt x="7716704" y="1793216"/>
                  <a:pt x="7725360" y="1826283"/>
                </a:cubicBezTo>
                <a:cubicBezTo>
                  <a:pt x="7754684" y="1936002"/>
                  <a:pt x="7750838" y="1936002"/>
                  <a:pt x="7633056" y="1972074"/>
                </a:cubicBezTo>
                <a:cubicBezTo>
                  <a:pt x="7606135" y="1980591"/>
                  <a:pt x="7570080" y="1973076"/>
                  <a:pt x="7554696" y="2004640"/>
                </a:cubicBezTo>
                <a:cubicBezTo>
                  <a:pt x="7564311" y="2027686"/>
                  <a:pt x="7541716" y="2583799"/>
                  <a:pt x="7562870" y="2592817"/>
                </a:cubicBezTo>
                <a:cubicBezTo>
                  <a:pt x="7728244" y="2663458"/>
                  <a:pt x="7748914" y="2746625"/>
                  <a:pt x="7620078" y="2877387"/>
                </a:cubicBezTo>
                <a:cubicBezTo>
                  <a:pt x="7533544" y="2965063"/>
                  <a:pt x="7543639" y="3108349"/>
                  <a:pt x="7579695" y="3198029"/>
                </a:cubicBezTo>
                <a:cubicBezTo>
                  <a:pt x="7715743" y="3237608"/>
                  <a:pt x="7685939" y="3342818"/>
                  <a:pt x="7713340" y="3435003"/>
                </a:cubicBezTo>
                <a:cubicBezTo>
                  <a:pt x="7733531" y="3504142"/>
                  <a:pt x="7654210" y="3494623"/>
                  <a:pt x="7658054" y="3526187"/>
                </a:cubicBezTo>
                <a:cubicBezTo>
                  <a:pt x="7708052" y="3564262"/>
                  <a:pt x="7774874" y="3576287"/>
                  <a:pt x="7813815" y="3628391"/>
                </a:cubicBezTo>
                <a:cubicBezTo>
                  <a:pt x="7743627" y="3666467"/>
                  <a:pt x="7708052" y="3720074"/>
                  <a:pt x="7669112" y="3773681"/>
                </a:cubicBezTo>
                <a:cubicBezTo>
                  <a:pt x="7606135" y="3860855"/>
                  <a:pt x="7520564" y="3934503"/>
                  <a:pt x="7429704" y="4001137"/>
                </a:cubicBezTo>
                <a:lnTo>
                  <a:pt x="7417475" y="4099399"/>
                </a:lnTo>
                <a:lnTo>
                  <a:pt x="180606" y="4099399"/>
                </a:lnTo>
                <a:lnTo>
                  <a:pt x="164649" y="4093760"/>
                </a:lnTo>
                <a:cubicBezTo>
                  <a:pt x="148507" y="4086464"/>
                  <a:pt x="145082" y="4080295"/>
                  <a:pt x="160465" y="4076287"/>
                </a:cubicBezTo>
                <a:cubicBezTo>
                  <a:pt x="230173" y="4057751"/>
                  <a:pt x="478714" y="3837810"/>
                  <a:pt x="549383" y="3827790"/>
                </a:cubicBezTo>
                <a:cubicBezTo>
                  <a:pt x="631589" y="3816267"/>
                  <a:pt x="647934" y="3800736"/>
                  <a:pt x="756100" y="3722078"/>
                </a:cubicBezTo>
                <a:cubicBezTo>
                  <a:pt x="827251" y="3670474"/>
                  <a:pt x="531115" y="3782698"/>
                  <a:pt x="415738" y="3746126"/>
                </a:cubicBezTo>
                <a:cubicBezTo>
                  <a:pt x="373433" y="3732598"/>
                  <a:pt x="671971" y="3589813"/>
                  <a:pt x="671971" y="3563762"/>
                </a:cubicBezTo>
                <a:cubicBezTo>
                  <a:pt x="671971" y="3536206"/>
                  <a:pt x="645049" y="3530194"/>
                  <a:pt x="619570" y="3530194"/>
                </a:cubicBezTo>
                <a:cubicBezTo>
                  <a:pt x="562844" y="3530194"/>
                  <a:pt x="580151" y="3506145"/>
                  <a:pt x="523422" y="3507649"/>
                </a:cubicBezTo>
                <a:cubicBezTo>
                  <a:pt x="689758" y="3438010"/>
                  <a:pt x="792637" y="3456547"/>
                  <a:pt x="957048" y="3392918"/>
                </a:cubicBezTo>
                <a:cubicBezTo>
                  <a:pt x="1037333" y="3361856"/>
                  <a:pt x="753217" y="3258649"/>
                  <a:pt x="835904" y="3231596"/>
                </a:cubicBezTo>
                <a:cubicBezTo>
                  <a:pt x="867151" y="3221074"/>
                  <a:pt x="908974" y="3232097"/>
                  <a:pt x="930608" y="3195022"/>
                </a:cubicBezTo>
                <a:cubicBezTo>
                  <a:pt x="896476" y="3165464"/>
                  <a:pt x="851286" y="3178490"/>
                  <a:pt x="817153" y="3190514"/>
                </a:cubicBezTo>
                <a:cubicBezTo>
                  <a:pt x="730141" y="3221576"/>
                  <a:pt x="736391" y="3214062"/>
                  <a:pt x="727736" y="3191015"/>
                </a:cubicBezTo>
                <a:cubicBezTo>
                  <a:pt x="699374" y="3112357"/>
                  <a:pt x="629186" y="3137408"/>
                  <a:pt x="567170" y="3150434"/>
                </a:cubicBezTo>
                <a:cubicBezTo>
                  <a:pt x="379682" y="3189512"/>
                  <a:pt x="189791" y="3178490"/>
                  <a:pt x="2784" y="3218569"/>
                </a:cubicBezTo>
                <a:cubicBezTo>
                  <a:pt x="-17406" y="3223079"/>
                  <a:pt x="77299" y="3133400"/>
                  <a:pt x="122006" y="3122877"/>
                </a:cubicBezTo>
                <a:cubicBezTo>
                  <a:pt x="170561" y="3111856"/>
                  <a:pt x="230173" y="3119872"/>
                  <a:pt x="264786" y="3068269"/>
                </a:cubicBezTo>
                <a:cubicBezTo>
                  <a:pt x="203252" y="3055243"/>
                  <a:pt x="133065" y="3080292"/>
                  <a:pt x="72009" y="3039210"/>
                </a:cubicBezTo>
                <a:cubicBezTo>
                  <a:pt x="207578" y="2982597"/>
                  <a:pt x="342665" y="2984601"/>
                  <a:pt x="459485" y="2948028"/>
                </a:cubicBezTo>
                <a:cubicBezTo>
                  <a:pt x="470061" y="2880393"/>
                  <a:pt x="393143" y="2904941"/>
                  <a:pt x="365260" y="2866364"/>
                </a:cubicBezTo>
                <a:cubicBezTo>
                  <a:pt x="1245010" y="2800232"/>
                  <a:pt x="753697" y="2604840"/>
                  <a:pt x="607071" y="2498127"/>
                </a:cubicBezTo>
                <a:cubicBezTo>
                  <a:pt x="558036" y="2462556"/>
                  <a:pt x="1073387" y="2293717"/>
                  <a:pt x="1090213" y="2289209"/>
                </a:cubicBezTo>
                <a:cubicBezTo>
                  <a:pt x="1132999" y="2278688"/>
                  <a:pt x="1302700" y="2286203"/>
                  <a:pt x="1337313" y="2272676"/>
                </a:cubicBezTo>
                <a:cubicBezTo>
                  <a:pt x="1381541" y="2255643"/>
                  <a:pt x="1235395" y="2226083"/>
                  <a:pt x="1268086" y="2205541"/>
                </a:cubicBezTo>
                <a:cubicBezTo>
                  <a:pt x="1497398" y="2060752"/>
                  <a:pt x="1513743" y="1842815"/>
                  <a:pt x="1449324" y="1827285"/>
                </a:cubicBezTo>
                <a:cubicBezTo>
                  <a:pt x="1382502" y="1811252"/>
                  <a:pt x="1317121" y="1823778"/>
                  <a:pt x="1255107" y="1849829"/>
                </a:cubicBezTo>
                <a:cubicBezTo>
                  <a:pt x="1154152" y="1892415"/>
                  <a:pt x="455158" y="1831793"/>
                  <a:pt x="259497" y="1865862"/>
                </a:cubicBezTo>
                <a:cubicBezTo>
                  <a:pt x="229691" y="1870872"/>
                  <a:pt x="189311" y="1893417"/>
                  <a:pt x="160947" y="1851332"/>
                </a:cubicBezTo>
                <a:cubicBezTo>
                  <a:pt x="362377" y="1715060"/>
                  <a:pt x="621013" y="1754138"/>
                  <a:pt x="845998" y="1661453"/>
                </a:cubicBezTo>
                <a:cubicBezTo>
                  <a:pt x="757542" y="1597824"/>
                  <a:pt x="667645" y="1600832"/>
                  <a:pt x="575343" y="1610350"/>
                </a:cubicBezTo>
                <a:cubicBezTo>
                  <a:pt x="551306" y="1612855"/>
                  <a:pt x="518615" y="1616362"/>
                  <a:pt x="512846" y="1589809"/>
                </a:cubicBezTo>
                <a:cubicBezTo>
                  <a:pt x="505636" y="1556242"/>
                  <a:pt x="544576" y="1550229"/>
                  <a:pt x="570054" y="1536702"/>
                </a:cubicBezTo>
                <a:cubicBezTo>
                  <a:pt x="608994" y="1515660"/>
                  <a:pt x="666682" y="1540710"/>
                  <a:pt x="714276" y="1483095"/>
                </a:cubicBezTo>
                <a:cubicBezTo>
                  <a:pt x="570054" y="1496622"/>
                  <a:pt x="448428" y="1520170"/>
                  <a:pt x="321033" y="1560250"/>
                </a:cubicBezTo>
                <a:cubicBezTo>
                  <a:pt x="332089" y="1524679"/>
                  <a:pt x="370548" y="1508145"/>
                  <a:pt x="348915" y="1478587"/>
                </a:cubicBezTo>
                <a:cubicBezTo>
                  <a:pt x="332571" y="1456542"/>
                  <a:pt x="285939" y="1446021"/>
                  <a:pt x="309975" y="1404938"/>
                </a:cubicBezTo>
                <a:cubicBezTo>
                  <a:pt x="377759" y="1361351"/>
                  <a:pt x="473907" y="1372876"/>
                  <a:pt x="531595" y="1310249"/>
                </a:cubicBezTo>
                <a:cubicBezTo>
                  <a:pt x="613321" y="1221071"/>
                  <a:pt x="740236" y="1190509"/>
                  <a:pt x="840230" y="1125380"/>
                </a:cubicBezTo>
                <a:cubicBezTo>
                  <a:pt x="873400" y="1104337"/>
                  <a:pt x="1091175" y="1030690"/>
                  <a:pt x="1149825" y="1007142"/>
                </a:cubicBezTo>
                <a:cubicBezTo>
                  <a:pt x="1231551" y="974076"/>
                  <a:pt x="1324813" y="962553"/>
                  <a:pt x="1405096" y="901932"/>
                </a:cubicBezTo>
                <a:cubicBezTo>
                  <a:pt x="1326255" y="889406"/>
                  <a:pt x="1262318" y="946021"/>
                  <a:pt x="1167613" y="918465"/>
                </a:cubicBezTo>
                <a:cubicBezTo>
                  <a:pt x="1317602" y="859848"/>
                  <a:pt x="1455092" y="833294"/>
                  <a:pt x="1563740" y="752632"/>
                </a:cubicBezTo>
                <a:cubicBezTo>
                  <a:pt x="1577201" y="742613"/>
                  <a:pt x="1603642" y="745619"/>
                  <a:pt x="1623833" y="742112"/>
                </a:cubicBezTo>
                <a:cubicBezTo>
                  <a:pt x="1836317" y="706540"/>
                  <a:pt x="2049765" y="676480"/>
                  <a:pt x="2259848" y="624877"/>
                </a:cubicBezTo>
                <a:cubicBezTo>
                  <a:pt x="2307442" y="612853"/>
                  <a:pt x="2391570" y="609847"/>
                  <a:pt x="2382917" y="566761"/>
                </a:cubicBezTo>
                <a:cubicBezTo>
                  <a:pt x="2369937" y="502131"/>
                  <a:pt x="2291577" y="548223"/>
                  <a:pt x="2241099" y="554235"/>
                </a:cubicBezTo>
                <a:cubicBezTo>
                  <a:pt x="2084379" y="573775"/>
                  <a:pt x="1927659" y="607843"/>
                  <a:pt x="1768535" y="588806"/>
                </a:cubicBezTo>
                <a:cubicBezTo>
                  <a:pt x="1875738" y="564757"/>
                  <a:pt x="1982463" y="540207"/>
                  <a:pt x="2089668" y="516159"/>
                </a:cubicBezTo>
                <a:cubicBezTo>
                  <a:pt x="1966597" y="524676"/>
                  <a:pt x="1859394" y="468563"/>
                  <a:pt x="1739690" y="493614"/>
                </a:cubicBezTo>
                <a:cubicBezTo>
                  <a:pt x="1701230" y="501630"/>
                  <a:pt x="1660850" y="476079"/>
                  <a:pt x="1657003" y="436500"/>
                </a:cubicBezTo>
                <a:cubicBezTo>
                  <a:pt x="1652677" y="404937"/>
                  <a:pt x="1688732" y="390909"/>
                  <a:pt x="1716134" y="380889"/>
                </a:cubicBezTo>
                <a:cubicBezTo>
                  <a:pt x="1786322" y="355337"/>
                  <a:pt x="1842086" y="279687"/>
                  <a:pt x="1931986" y="319766"/>
                </a:cubicBezTo>
                <a:cubicBezTo>
                  <a:pt x="1988712" y="256640"/>
                  <a:pt x="2079091" y="246619"/>
                  <a:pt x="2152163" y="230087"/>
                </a:cubicBezTo>
                <a:cubicBezTo>
                  <a:pt x="2385321" y="177982"/>
                  <a:pt x="2621844" y="137401"/>
                  <a:pt x="2858367" y="102831"/>
                </a:cubicBezTo>
                <a:cubicBezTo>
                  <a:pt x="3013645" y="80286"/>
                  <a:pt x="3173731" y="89806"/>
                  <a:pt x="3327568" y="61248"/>
                </a:cubicBezTo>
                <a:cubicBezTo>
                  <a:pt x="3628510" y="5637"/>
                  <a:pt x="3927528" y="7141"/>
                  <a:pt x="4227028" y="1129"/>
                </a:cubicBezTo>
                <a:cubicBezTo>
                  <a:pt x="4296975" y="-249"/>
                  <a:pt x="4366742" y="-281"/>
                  <a:pt x="4436398" y="58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2C03FF0-1C47-AAD0-828C-38F4D8096D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0" y="3657600"/>
            <a:ext cx="5257799" cy="1878144"/>
          </a:xfrm>
        </p:spPr>
        <p:txBody>
          <a:bodyPr anchor="b">
            <a:normAutofit/>
          </a:bodyPr>
          <a:lstStyle/>
          <a:p>
            <a:pPr algn="l"/>
            <a:r>
              <a:rPr lang="es-ES" sz="3400" b="1" noProof="0" dirty="0">
                <a:effectLst/>
                <a:latin typeface="Consolas" panose="020B0609020204030204" pitchFamily="49" charset="0"/>
              </a:rPr>
              <a:t>¿Que propiedades del vino se relacionan con alta calidad?</a:t>
            </a:r>
            <a:endParaRPr lang="es-ES" sz="3400" noProof="0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2FAB84A-BFC1-07EE-EE78-1B2937D7A2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5236" y="5592499"/>
            <a:ext cx="5249011" cy="646785"/>
          </a:xfrm>
        </p:spPr>
        <p:txBody>
          <a:bodyPr>
            <a:normAutofit/>
          </a:bodyPr>
          <a:lstStyle/>
          <a:p>
            <a:pPr algn="l"/>
            <a:r>
              <a:rPr lang="es-ES" noProof="0" dirty="0"/>
              <a:t>Unai Famoso</a:t>
            </a:r>
          </a:p>
        </p:txBody>
      </p:sp>
    </p:spTree>
    <p:extLst>
      <p:ext uri="{BB962C8B-B14F-4D97-AF65-F5344CB8AC3E}">
        <p14:creationId xmlns:p14="http://schemas.microsoft.com/office/powerpoint/2010/main" val="31965061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352BEC0E-22F8-46D0-9632-375DB541B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0A851B9-887F-0B87-6E79-0181B1BD94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9184"/>
            <a:ext cx="6894576" cy="1783080"/>
          </a:xfrm>
        </p:spPr>
        <p:txBody>
          <a:bodyPr anchor="b">
            <a:normAutofit/>
          </a:bodyPr>
          <a:lstStyle/>
          <a:p>
            <a:r>
              <a:rPr lang="es-ES" sz="5400" noProof="0" dirty="0"/>
              <a:t>Acido cítrico</a:t>
            </a:r>
          </a:p>
        </p:txBody>
      </p:sp>
      <p:sp>
        <p:nvSpPr>
          <p:cNvPr id="25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952" y="23957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noProof="0" dirty="0"/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23A87390-906E-16BD-08DD-CC0B4B5691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706624"/>
            <a:ext cx="6894576" cy="3483864"/>
          </a:xfrm>
        </p:spPr>
        <p:txBody>
          <a:bodyPr>
            <a:normAutofit/>
          </a:bodyPr>
          <a:lstStyle/>
          <a:p>
            <a:pPr algn="just">
              <a:lnSpc>
                <a:spcPct val="100000"/>
              </a:lnSpc>
            </a:pPr>
            <a:r>
              <a:rPr lang="es-ES" sz="2400" b="0" noProof="0" dirty="0">
                <a:effectLst/>
              </a:rPr>
              <a:t>En las curvas se ven 3 niveles, pero en el histograma no se ve tan claro y es mas probable que la muestra sea demasiado pequeña.</a:t>
            </a:r>
          </a:p>
          <a:p>
            <a:pPr algn="just">
              <a:lnSpc>
                <a:spcPct val="100000"/>
              </a:lnSpc>
            </a:pPr>
            <a:r>
              <a:rPr lang="es-ES" sz="2400" b="0" noProof="0" dirty="0">
                <a:effectLst/>
              </a:rPr>
              <a:t>Estos "tres niveles"  seria cercano a  0, 0.25, y cerca de 0.50</a:t>
            </a:r>
            <a:r>
              <a:rPr lang="es-ES" sz="2400" noProof="0" dirty="0"/>
              <a:t>.</a:t>
            </a:r>
            <a:endParaRPr lang="es-ES" sz="2400" b="0" noProof="0" dirty="0">
              <a:effectLst/>
            </a:endParaRPr>
          </a:p>
          <a:p>
            <a:endParaRPr lang="es-ES" sz="2200" noProof="0" dirty="0"/>
          </a:p>
        </p:txBody>
      </p:sp>
      <p:grpSp>
        <p:nvGrpSpPr>
          <p:cNvPr id="10" name="Grupo 9">
            <a:extLst>
              <a:ext uri="{FF2B5EF4-FFF2-40B4-BE49-F238E27FC236}">
                <a16:creationId xmlns:a16="http://schemas.microsoft.com/office/drawing/2014/main" id="{DC96B70A-E4C7-8CA5-88A0-8F671F85CCCE}"/>
              </a:ext>
            </a:extLst>
          </p:cNvPr>
          <p:cNvGrpSpPr/>
          <p:nvPr/>
        </p:nvGrpSpPr>
        <p:grpSpPr>
          <a:xfrm>
            <a:off x="7652878" y="329184"/>
            <a:ext cx="4014216" cy="6199632"/>
            <a:chOff x="7863840" y="513747"/>
            <a:chExt cx="4014216" cy="6199632"/>
          </a:xfrm>
        </p:grpSpPr>
        <p:pic>
          <p:nvPicPr>
            <p:cNvPr id="9" name="Marcador de contenido 8" descr="Gráfico, Histograma&#10;&#10;El contenido generado por IA puede ser incorrecto.">
              <a:extLst>
                <a:ext uri="{FF2B5EF4-FFF2-40B4-BE49-F238E27FC236}">
                  <a16:creationId xmlns:a16="http://schemas.microsoft.com/office/drawing/2014/main" id="{1B4DB20A-B875-BEEE-611B-3F93F556425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63840" y="513747"/>
              <a:ext cx="4014216" cy="3060840"/>
            </a:xfrm>
            <a:prstGeom prst="rect">
              <a:avLst/>
            </a:prstGeom>
          </p:spPr>
        </p:pic>
        <p:pic>
          <p:nvPicPr>
            <p:cNvPr id="7" name="Imagen 6" descr="Gráfico, Histograma&#10;&#10;El contenido generado por IA puede ser incorrecto.">
              <a:extLst>
                <a:ext uri="{FF2B5EF4-FFF2-40B4-BE49-F238E27FC236}">
                  <a16:creationId xmlns:a16="http://schemas.microsoft.com/office/drawing/2014/main" id="{777DEEBB-4A5B-1A49-B865-BAE410F7D6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64056" y="3672773"/>
              <a:ext cx="4014000" cy="30406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560452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352BEC0E-22F8-46D0-9632-375DB541B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A09EAFC-6188-E59D-AA3A-582A742A80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9184"/>
            <a:ext cx="6894576" cy="1783080"/>
          </a:xfrm>
        </p:spPr>
        <p:txBody>
          <a:bodyPr anchor="b">
            <a:normAutofit/>
          </a:bodyPr>
          <a:lstStyle/>
          <a:p>
            <a:r>
              <a:rPr lang="es-ES" sz="5400" noProof="0" dirty="0"/>
              <a:t>Alcohol</a:t>
            </a:r>
          </a:p>
        </p:txBody>
      </p:sp>
      <p:sp>
        <p:nvSpPr>
          <p:cNvPr id="16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952" y="23957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noProof="0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087F0DCF-D1A8-F4F3-C5E8-5DB5A6DD31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706624"/>
            <a:ext cx="6894576" cy="3483864"/>
          </a:xfrm>
        </p:spPr>
        <p:txBody>
          <a:bodyPr>
            <a:normAutofit/>
          </a:bodyPr>
          <a:lstStyle/>
          <a:p>
            <a:pPr algn="just">
              <a:lnSpc>
                <a:spcPct val="100000"/>
              </a:lnSpc>
            </a:pPr>
            <a:r>
              <a:rPr lang="es-ES" sz="2000" b="0" noProof="0" dirty="0">
                <a:effectLst/>
              </a:rPr>
              <a:t>Vinos de baja calidad están en concentración mas baja torno al 9,5%.</a:t>
            </a:r>
          </a:p>
          <a:p>
            <a:pPr algn="just">
              <a:lnSpc>
                <a:spcPct val="100000"/>
              </a:lnSpc>
            </a:pPr>
            <a:r>
              <a:rPr lang="es-ES" sz="2000" b="0" noProof="0" dirty="0">
                <a:effectLst/>
              </a:rPr>
              <a:t>Los vinos de mayor calidad muestran una distribución mucho más dispersa, pero siempre mas concentrado.</a:t>
            </a:r>
          </a:p>
          <a:p>
            <a:endParaRPr lang="es-ES" sz="2200" noProof="0" dirty="0"/>
          </a:p>
        </p:txBody>
      </p:sp>
      <p:grpSp>
        <p:nvGrpSpPr>
          <p:cNvPr id="8" name="Grupo 7">
            <a:extLst>
              <a:ext uri="{FF2B5EF4-FFF2-40B4-BE49-F238E27FC236}">
                <a16:creationId xmlns:a16="http://schemas.microsoft.com/office/drawing/2014/main" id="{88F8AA83-379E-E407-5FB1-9E6CD483D18D}"/>
              </a:ext>
            </a:extLst>
          </p:cNvPr>
          <p:cNvGrpSpPr/>
          <p:nvPr/>
        </p:nvGrpSpPr>
        <p:grpSpPr>
          <a:xfrm>
            <a:off x="7831401" y="433822"/>
            <a:ext cx="4060806" cy="5990356"/>
            <a:chOff x="7863840" y="523783"/>
            <a:chExt cx="4060806" cy="5990356"/>
          </a:xfrm>
        </p:grpSpPr>
        <p:pic>
          <p:nvPicPr>
            <p:cNvPr id="5" name="Marcador de contenido 4" descr="Gráfico, Histograma&#10;&#10;El contenido generado por IA puede ser incorrecto.">
              <a:extLst>
                <a:ext uri="{FF2B5EF4-FFF2-40B4-BE49-F238E27FC236}">
                  <a16:creationId xmlns:a16="http://schemas.microsoft.com/office/drawing/2014/main" id="{EAF25525-F400-349D-77EB-3A3FB4876E5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63840" y="523783"/>
              <a:ext cx="4014216" cy="3040768"/>
            </a:xfrm>
            <a:prstGeom prst="rect">
              <a:avLst/>
            </a:prstGeom>
          </p:spPr>
        </p:pic>
        <p:pic>
          <p:nvPicPr>
            <p:cNvPr id="7" name="Imagen 6" descr="Gráfico, Histograma&#10;&#10;El contenido generado por IA puede ser incorrecto.">
              <a:extLst>
                <a:ext uri="{FF2B5EF4-FFF2-40B4-BE49-F238E27FC236}">
                  <a16:creationId xmlns:a16="http://schemas.microsoft.com/office/drawing/2014/main" id="{3A630EF6-14CD-5850-7F53-A714E97B8B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10646" y="3503639"/>
              <a:ext cx="4014000" cy="30105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524699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4FF4F19-6D80-0214-A2CD-8A4AF6627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s-ES" sz="5400" noProof="0" dirty="0"/>
              <a:t>Sulfatos</a:t>
            </a:r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noProof="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4C2E07C-4898-C58B-92C2-2D94EEDBE8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5" y="2807208"/>
            <a:ext cx="3860041" cy="3410712"/>
          </a:xfrm>
        </p:spPr>
        <p:txBody>
          <a:bodyPr anchor="t">
            <a:normAutofit/>
          </a:bodyPr>
          <a:lstStyle/>
          <a:p>
            <a:pPr algn="just">
              <a:lnSpc>
                <a:spcPct val="100000"/>
              </a:lnSpc>
            </a:pPr>
            <a:r>
              <a:rPr lang="es-ES" sz="2000" b="0" noProof="0" dirty="0">
                <a:effectLst/>
              </a:rPr>
              <a:t>Vinos de calidad inferior tienen mas dispersión</a:t>
            </a:r>
            <a:r>
              <a:rPr lang="es-ES" sz="2000" noProof="0" dirty="0"/>
              <a:t>. P</a:t>
            </a:r>
            <a:r>
              <a:rPr lang="es-ES" sz="2000" b="0" noProof="0" dirty="0">
                <a:effectLst/>
              </a:rPr>
              <a:t>odría indicar un menor control durante su elaboración. </a:t>
            </a:r>
          </a:p>
          <a:p>
            <a:pPr algn="just">
              <a:lnSpc>
                <a:spcPct val="100000"/>
              </a:lnSpc>
            </a:pPr>
            <a:r>
              <a:rPr lang="es-ES" sz="2000" noProof="0" dirty="0"/>
              <a:t>Los de calidad mayor son menos dispersos 0.74 g/ml.</a:t>
            </a:r>
            <a:endParaRPr lang="es-ES" noProof="0" dirty="0"/>
          </a:p>
        </p:txBody>
      </p:sp>
      <p:pic>
        <p:nvPicPr>
          <p:cNvPr id="5" name="Marcador de contenido 4" descr="Gráfico, Gráfico de dispersión&#10;&#10;El contenido generado por IA puede ser incorrecto.">
            <a:extLst>
              <a:ext uri="{FF2B5EF4-FFF2-40B4-BE49-F238E27FC236}">
                <a16:creationId xmlns:a16="http://schemas.microsoft.com/office/drawing/2014/main" id="{CE995D3F-A18D-FA21-55D5-486BA75C8F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296" y="759304"/>
            <a:ext cx="6903720" cy="5339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319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noProof="0" dirty="0"/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6357EC4F-235E-4222-A36F-C7878ACE37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noProof="0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D72CB0EA-921A-4EE7-1D71-3352B41F01D2}"/>
              </a:ext>
            </a:extLst>
          </p:cNvPr>
          <p:cNvSpPr txBox="1"/>
          <p:nvPr/>
        </p:nvSpPr>
        <p:spPr>
          <a:xfrm>
            <a:off x="630936" y="2807208"/>
            <a:ext cx="3429000" cy="34107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sz="2200" b="0" noProof="0" dirty="0">
                <a:effectLst/>
              </a:rPr>
              <a:t>Demasiados </a:t>
            </a:r>
            <a:r>
              <a:rPr lang="es-ES" sz="2200" noProof="0" dirty="0"/>
              <a:t>de baja calidad.</a:t>
            </a:r>
            <a:endParaRPr lang="es-ES" sz="2200" b="0" noProof="0" dirty="0">
              <a:effectLst/>
            </a:endParaRPr>
          </a:p>
          <a:p>
            <a:pPr indent="-22860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sz="2200" noProof="0" dirty="0"/>
              <a:t>Filtramos para ver los de mayor calidad.</a:t>
            </a:r>
          </a:p>
          <a:p>
            <a:pPr algn="just">
              <a:spcAft>
                <a:spcPts val="600"/>
              </a:spcAft>
            </a:pPr>
            <a:endParaRPr lang="es-ES" sz="2200" b="0" noProof="0" dirty="0">
              <a:effectLst/>
            </a:endParaRPr>
          </a:p>
        </p:txBody>
      </p:sp>
      <p:pic>
        <p:nvPicPr>
          <p:cNvPr id="5" name="Marcador de contenido 4" descr="Gráfico, Gráfico de dispersión&#10;&#10;El contenido generado por IA puede ser incorrecto.">
            <a:extLst>
              <a:ext uri="{FF2B5EF4-FFF2-40B4-BE49-F238E27FC236}">
                <a16:creationId xmlns:a16="http://schemas.microsoft.com/office/drawing/2014/main" id="{5E602706-4BBB-5EEE-B591-D8C61F372D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1566" y="208597"/>
            <a:ext cx="8001000" cy="6440805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9ACB12EA-14BC-21E3-4D44-99C8FD22EA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7863" y="639520"/>
            <a:ext cx="4056992" cy="171907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Todas las variables a la vez</a:t>
            </a:r>
          </a:p>
        </p:txBody>
      </p:sp>
    </p:spTree>
    <p:extLst>
      <p:ext uri="{BB962C8B-B14F-4D97-AF65-F5344CB8AC3E}">
        <p14:creationId xmlns:p14="http://schemas.microsoft.com/office/powerpoint/2010/main" val="10324577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814A2BC-22A7-D3E9-62A8-399885F58A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150" y="639520"/>
            <a:ext cx="4644845" cy="1719072"/>
          </a:xfrm>
        </p:spPr>
        <p:txBody>
          <a:bodyPr anchor="b">
            <a:normAutofit fontScale="90000"/>
          </a:bodyPr>
          <a:lstStyle/>
          <a:p>
            <a:r>
              <a:rPr lang="es-ES" sz="540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Todas las variables a la vez</a:t>
            </a:r>
            <a:endParaRPr lang="es-ES" sz="5400" noProof="0" dirty="0"/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6357EC4F-235E-4222-A36F-C7878ACE37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noProof="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3716602-07A4-5CD8-2382-6E759CB6CB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1855" y="2592044"/>
            <a:ext cx="4501898" cy="3777706"/>
          </a:xfrm>
        </p:spPr>
        <p:txBody>
          <a:bodyPr anchor="t">
            <a:noAutofit/>
          </a:bodyPr>
          <a:lstStyle/>
          <a:p>
            <a:pPr algn="just">
              <a:lnSpc>
                <a:spcPct val="100000"/>
              </a:lnSpc>
            </a:pPr>
            <a:r>
              <a:rPr lang="es-ES" sz="1600" noProof="0" dirty="0"/>
              <a:t>Si solo ponemos los de máxima Calidad no hay suficientes muestras, es necesario meter mas datos.</a:t>
            </a:r>
          </a:p>
          <a:p>
            <a:pPr algn="just">
              <a:lnSpc>
                <a:spcPct val="100000"/>
              </a:lnSpc>
            </a:pPr>
            <a:r>
              <a:rPr lang="es-ES" sz="1600" b="0" noProof="0" dirty="0">
                <a:effectLst/>
              </a:rPr>
              <a:t>Los datos siguen siendo dispersos, pero las tendencias ahora son más claras y no se observan </a:t>
            </a:r>
            <a:r>
              <a:rPr lang="es-ES" sz="1600" b="0" i="1" noProof="0" dirty="0" err="1">
                <a:effectLst/>
              </a:rPr>
              <a:t>outliers</a:t>
            </a:r>
            <a:r>
              <a:rPr lang="es-ES" sz="1600" b="0" noProof="0" dirty="0">
                <a:effectLst/>
              </a:rPr>
              <a:t>. Parece que se pueden identificar dos grupos:</a:t>
            </a:r>
            <a:endParaRPr lang="es-ES" sz="1600" noProof="0" dirty="0"/>
          </a:p>
          <a:p>
            <a:pPr lvl="1" algn="just">
              <a:lnSpc>
                <a:spcPct val="100000"/>
              </a:lnSpc>
            </a:pPr>
            <a:r>
              <a:rPr lang="es-ES" sz="1600" b="0" noProof="0" dirty="0">
                <a:effectLst/>
              </a:rPr>
              <a:t>Los vinos con una concentración media 	de </a:t>
            </a:r>
            <a:r>
              <a:rPr lang="es-ES" sz="1600" b="1" noProof="0" dirty="0">
                <a:effectLst/>
              </a:rPr>
              <a:t>ácido cítrico y acidez media</a:t>
            </a:r>
            <a:r>
              <a:rPr lang="es-ES" sz="1600" b="0" noProof="0" dirty="0">
                <a:effectLst/>
              </a:rPr>
              <a:t>.</a:t>
            </a:r>
          </a:p>
          <a:p>
            <a:pPr lvl="1" algn="just">
              <a:lnSpc>
                <a:spcPct val="100000"/>
              </a:lnSpc>
            </a:pPr>
            <a:r>
              <a:rPr lang="es-ES" sz="1600" b="0" noProof="0" dirty="0">
                <a:effectLst/>
              </a:rPr>
              <a:t>Los vinos con una baja concentración de </a:t>
            </a:r>
            <a:r>
              <a:rPr lang="es-ES" sz="1600" b="1" noProof="0" dirty="0">
                <a:effectLst/>
              </a:rPr>
              <a:t>ácido cítrico y una acidez volátil </a:t>
            </a:r>
            <a:r>
              <a:rPr lang="es-ES" sz="1600" b="0" noProof="0" dirty="0">
                <a:effectLst/>
              </a:rPr>
              <a:t>más alta.</a:t>
            </a:r>
            <a:endParaRPr lang="es-ES" sz="1600" noProof="0" dirty="0"/>
          </a:p>
          <a:p>
            <a:pPr algn="just">
              <a:lnSpc>
                <a:spcPct val="100000"/>
              </a:lnSpc>
            </a:pPr>
            <a:r>
              <a:rPr lang="es-ES" sz="1600" b="0" noProof="0" dirty="0">
                <a:effectLst/>
              </a:rPr>
              <a:t>Es necesario usar análisis multivariante para asegurarse ya que ambos están muy correlacionados negativamente.</a:t>
            </a:r>
          </a:p>
        </p:txBody>
      </p:sp>
      <p:pic>
        <p:nvPicPr>
          <p:cNvPr id="5" name="Marcador de contenido 4" descr="Gráfico, Gráfico de dispersión&#10;&#10;El contenido generado por IA puede ser incorrecto.">
            <a:extLst>
              <a:ext uri="{FF2B5EF4-FFF2-40B4-BE49-F238E27FC236}">
                <a16:creationId xmlns:a16="http://schemas.microsoft.com/office/drawing/2014/main" id="{64B1F3C5-CF1A-D2FB-F35B-D8FFEA26AF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1235" y="745178"/>
            <a:ext cx="6903720" cy="5367643"/>
          </a:xfrm>
          <a:prstGeom prst="rect">
            <a:avLst/>
          </a:prstGeom>
        </p:spPr>
      </p:pic>
      <p:pic>
        <p:nvPicPr>
          <p:cNvPr id="8" name="Imagen 7" descr="Gráfico, Gráfico de dispersión&#10;&#10;El contenido generado por IA puede ser incorrecto.">
            <a:extLst>
              <a:ext uri="{FF2B5EF4-FFF2-40B4-BE49-F238E27FC236}">
                <a16:creationId xmlns:a16="http://schemas.microsoft.com/office/drawing/2014/main" id="{2356876E-6C90-9884-9187-0DB0705012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435" y="639520"/>
            <a:ext cx="6702565" cy="5394971"/>
          </a:xfrm>
          <a:prstGeom prst="rect">
            <a:avLst/>
          </a:prstGeom>
        </p:spPr>
      </p:pic>
      <p:sp>
        <p:nvSpPr>
          <p:cNvPr id="3" name="Elipse 2">
            <a:extLst>
              <a:ext uri="{FF2B5EF4-FFF2-40B4-BE49-F238E27FC236}">
                <a16:creationId xmlns:a16="http://schemas.microsoft.com/office/drawing/2014/main" id="{5EEED800-3D3D-FC94-C2A4-19B34D3A7726}"/>
              </a:ext>
            </a:extLst>
          </p:cNvPr>
          <p:cNvSpPr/>
          <p:nvPr/>
        </p:nvSpPr>
        <p:spPr>
          <a:xfrm>
            <a:off x="6455229" y="561190"/>
            <a:ext cx="3805001" cy="337943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id="{2590BD57-26F1-921F-77A7-DDC2F7643FC3}"/>
              </a:ext>
            </a:extLst>
          </p:cNvPr>
          <p:cNvSpPr/>
          <p:nvPr/>
        </p:nvSpPr>
        <p:spPr>
          <a:xfrm>
            <a:off x="6216616" y="4207523"/>
            <a:ext cx="4963014" cy="146637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68679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13">
            <a:extLst>
              <a:ext uri="{FF2B5EF4-FFF2-40B4-BE49-F238E27FC236}">
                <a16:creationId xmlns:a16="http://schemas.microsoft.com/office/drawing/2014/main" id="{352BEC0E-22F8-46D0-9632-375DB541B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6833D75-6C8A-3F59-A9DB-D7F300F4D1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9184"/>
            <a:ext cx="6894576" cy="1783080"/>
          </a:xfrm>
        </p:spPr>
        <p:txBody>
          <a:bodyPr anchor="b">
            <a:normAutofit/>
          </a:bodyPr>
          <a:lstStyle/>
          <a:p>
            <a:r>
              <a:rPr lang="es-ES" sz="5400" noProof="0" dirty="0"/>
              <a:t>Estimación de concentración optima</a:t>
            </a:r>
          </a:p>
        </p:txBody>
      </p:sp>
      <p:sp>
        <p:nvSpPr>
          <p:cNvPr id="23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952" y="23957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noProof="0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7B05F6D-C741-0C80-EDDB-4FA2484EEC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282" y="2450635"/>
            <a:ext cx="7554249" cy="348386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s-ES" sz="2200" noProof="0" dirty="0"/>
              <a:t>Vamos a </a:t>
            </a:r>
            <a:r>
              <a:rPr lang="es-ES" sz="2200" noProof="0" dirty="0" err="1"/>
              <a:t>inte</a:t>
            </a:r>
            <a:r>
              <a:rPr lang="es-ES" sz="2200" dirty="0" err="1"/>
              <a:t>ntar</a:t>
            </a:r>
            <a:r>
              <a:rPr lang="es-ES" sz="2200" dirty="0"/>
              <a:t> a calcular la concentración optima de las variables mas importantes.</a:t>
            </a:r>
          </a:p>
          <a:p>
            <a:pPr>
              <a:lnSpc>
                <a:spcPct val="100000"/>
              </a:lnSpc>
            </a:pPr>
            <a:r>
              <a:rPr lang="es-ES" sz="2200" noProof="0" dirty="0"/>
              <a:t>P</a:t>
            </a:r>
            <a:r>
              <a:rPr lang="es-ES" sz="2200" dirty="0"/>
              <a:t>ero para saber si los datos son fiables hay que comprobar si la distribución normal.</a:t>
            </a:r>
          </a:p>
          <a:p>
            <a:pPr>
              <a:lnSpc>
                <a:spcPct val="100000"/>
              </a:lnSpc>
            </a:pPr>
            <a:endParaRPr lang="es-ES" sz="2200" dirty="0"/>
          </a:p>
          <a:p>
            <a:pPr>
              <a:lnSpc>
                <a:spcPct val="100000"/>
              </a:lnSpc>
            </a:pPr>
            <a:endParaRPr lang="es-ES" sz="2200" noProof="0" dirty="0"/>
          </a:p>
        </p:txBody>
      </p:sp>
      <p:pic>
        <p:nvPicPr>
          <p:cNvPr id="3" name="Imagen 2" descr="Gráfico, Histograma&#10;&#10;El contenido generado por IA puede ser incorrecto.">
            <a:extLst>
              <a:ext uri="{FF2B5EF4-FFF2-40B4-BE49-F238E27FC236}">
                <a16:creationId xmlns:a16="http://schemas.microsoft.com/office/drawing/2014/main" id="{0ED7F667-95A3-12FD-0E16-CB525B92D7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8071" y="3718180"/>
            <a:ext cx="4062298" cy="3174661"/>
          </a:xfrm>
          <a:prstGeom prst="rect">
            <a:avLst/>
          </a:prstGeom>
          <a:ln>
            <a:noFill/>
          </a:ln>
        </p:spPr>
      </p:pic>
      <p:pic>
        <p:nvPicPr>
          <p:cNvPr id="4" name="Imagen 3" descr="Gráfico, Histograma&#10;&#10;El contenido generado por IA puede ser incorrecto.">
            <a:extLst>
              <a:ext uri="{FF2B5EF4-FFF2-40B4-BE49-F238E27FC236}">
                <a16:creationId xmlns:a16="http://schemas.microsoft.com/office/drawing/2014/main" id="{555E4646-55FA-C1AC-9C01-4A2D79F7B7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0370" y="340227"/>
            <a:ext cx="4320000" cy="3174661"/>
          </a:xfrm>
          <a:prstGeom prst="rect">
            <a:avLst/>
          </a:prstGeom>
          <a:ln>
            <a:noFill/>
          </a:ln>
        </p:spPr>
      </p:pic>
      <p:pic>
        <p:nvPicPr>
          <p:cNvPr id="6" name="Marcador de contenido 4" descr="Gráfico, Histograma&#10;&#10;El contenido generado por IA puede ser incorrecto.">
            <a:extLst>
              <a:ext uri="{FF2B5EF4-FFF2-40B4-BE49-F238E27FC236}">
                <a16:creationId xmlns:a16="http://schemas.microsoft.com/office/drawing/2014/main" id="{8C752F8F-A5CE-C206-22D9-551C6BB864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0369" y="3682140"/>
            <a:ext cx="4320000" cy="3174662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249665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adroTexto 9">
            <a:extLst>
              <a:ext uri="{FF2B5EF4-FFF2-40B4-BE49-F238E27FC236}">
                <a16:creationId xmlns:a16="http://schemas.microsoft.com/office/drawing/2014/main" id="{82077031-C63E-BE12-2B6B-6D2365A48C7A}"/>
              </a:ext>
            </a:extLst>
          </p:cNvPr>
          <p:cNvSpPr txBox="1"/>
          <p:nvPr/>
        </p:nvSpPr>
        <p:spPr>
          <a:xfrm>
            <a:off x="241589" y="789697"/>
            <a:ext cx="686210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noProof="0" dirty="0"/>
              <a:t>Considerando una significancia del 5%,  ninguna de las variables sigue una distribución normal excepto el contenido de alcohol y densidad.</a:t>
            </a:r>
          </a:p>
          <a:p>
            <a:pPr algn="just"/>
            <a:r>
              <a:rPr lang="es-ES" dirty="0"/>
              <a:t>Realmente es algo esperable, ya que bastantes variables tienen un </a:t>
            </a:r>
            <a:r>
              <a:rPr lang="es-ES" i="1" dirty="0" err="1"/>
              <a:t>skew</a:t>
            </a:r>
            <a:r>
              <a:rPr lang="es-ES" dirty="0"/>
              <a:t>  o son demasiado “planas” o “afiladas”.</a:t>
            </a:r>
          </a:p>
          <a:p>
            <a:pPr algn="just"/>
            <a:r>
              <a:rPr lang="es-ES" noProof="0" dirty="0"/>
              <a:t>Si es así los valores de los percentiles no son del todo fiables para estimar una concentración optima.</a:t>
            </a:r>
          </a:p>
          <a:p>
            <a:pPr algn="just"/>
            <a:r>
              <a:rPr lang="es-ES" b="0" dirty="0">
                <a:effectLst/>
              </a:rPr>
              <a:t>El acido cítrico y el alcohol tienen concentraciones muy similares, mientras tanto los sulfatos, y la acidez volátil son mas pequeñas.</a:t>
            </a:r>
          </a:p>
          <a:p>
            <a:pPr algn="just"/>
            <a:endParaRPr lang="es-ES" noProof="0" dirty="0"/>
          </a:p>
        </p:txBody>
      </p:sp>
      <p:graphicFrame>
        <p:nvGraphicFramePr>
          <p:cNvPr id="3" name="Marcador de contenido 3">
            <a:extLst>
              <a:ext uri="{FF2B5EF4-FFF2-40B4-BE49-F238E27FC236}">
                <a16:creationId xmlns:a16="http://schemas.microsoft.com/office/drawing/2014/main" id="{9792D121-D382-0470-6828-0AC0235B84D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6165981"/>
              </p:ext>
            </p:extLst>
          </p:nvPr>
        </p:nvGraphicFramePr>
        <p:xfrm>
          <a:off x="344680" y="3900649"/>
          <a:ext cx="6259286" cy="27381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51857">
                  <a:extLst>
                    <a:ext uri="{9D8B030D-6E8A-4147-A177-3AD203B41FA5}">
                      <a16:colId xmlns:a16="http://schemas.microsoft.com/office/drawing/2014/main" val="1044346347"/>
                    </a:ext>
                  </a:extLst>
                </a:gridCol>
                <a:gridCol w="1251857">
                  <a:extLst>
                    <a:ext uri="{9D8B030D-6E8A-4147-A177-3AD203B41FA5}">
                      <a16:colId xmlns:a16="http://schemas.microsoft.com/office/drawing/2014/main" val="1164449414"/>
                    </a:ext>
                  </a:extLst>
                </a:gridCol>
                <a:gridCol w="1251857">
                  <a:extLst>
                    <a:ext uri="{9D8B030D-6E8A-4147-A177-3AD203B41FA5}">
                      <a16:colId xmlns:a16="http://schemas.microsoft.com/office/drawing/2014/main" val="3394925001"/>
                    </a:ext>
                  </a:extLst>
                </a:gridCol>
                <a:gridCol w="1073771">
                  <a:extLst>
                    <a:ext uri="{9D8B030D-6E8A-4147-A177-3AD203B41FA5}">
                      <a16:colId xmlns:a16="http://schemas.microsoft.com/office/drawing/2014/main" val="443431795"/>
                    </a:ext>
                  </a:extLst>
                </a:gridCol>
                <a:gridCol w="1429944">
                  <a:extLst>
                    <a:ext uri="{9D8B030D-6E8A-4147-A177-3AD203B41FA5}">
                      <a16:colId xmlns:a16="http://schemas.microsoft.com/office/drawing/2014/main" val="33671933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ctr"/>
                      <a:endParaRPr lang="es-ES" b="1" noProof="0" dirty="0">
                        <a:effectLst/>
                      </a:endParaRP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 fontAlgn="ctr"/>
                      <a:br>
                        <a:rPr lang="es-ES" b="1" noProof="0" dirty="0">
                          <a:effectLst/>
                        </a:rPr>
                      </a:br>
                      <a:r>
                        <a:rPr lang="es-ES" b="1" noProof="0" dirty="0" err="1">
                          <a:effectLst/>
                        </a:rPr>
                        <a:t>volatile</a:t>
                      </a:r>
                      <a:r>
                        <a:rPr lang="es-ES" b="1" noProof="0" dirty="0">
                          <a:effectLst/>
                        </a:rPr>
                        <a:t> </a:t>
                      </a:r>
                      <a:r>
                        <a:rPr lang="es-ES" b="1" noProof="0" dirty="0" err="1">
                          <a:effectLst/>
                        </a:rPr>
                        <a:t>acidity</a:t>
                      </a:r>
                      <a:endParaRPr lang="es-ES" b="1" noProof="0" dirty="0">
                        <a:effectLst/>
                      </a:endParaRP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b="1" noProof="0" dirty="0" err="1">
                          <a:effectLst/>
                        </a:rPr>
                        <a:t>citric</a:t>
                      </a:r>
                      <a:r>
                        <a:rPr lang="es-ES" b="1" noProof="0" dirty="0">
                          <a:effectLst/>
                        </a:rPr>
                        <a:t> </a:t>
                      </a:r>
                      <a:r>
                        <a:rPr lang="es-ES" b="1" noProof="0" dirty="0" err="1">
                          <a:effectLst/>
                        </a:rPr>
                        <a:t>acid</a:t>
                      </a:r>
                      <a:endParaRPr lang="es-ES" b="1" noProof="0" dirty="0">
                        <a:effectLst/>
                      </a:endParaRP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b="1" noProof="0" dirty="0">
                          <a:effectLst/>
                        </a:rPr>
                        <a:t>alcohol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b="1" noProof="0" dirty="0" err="1">
                          <a:effectLst/>
                        </a:rPr>
                        <a:t>sulphates</a:t>
                      </a:r>
                      <a:endParaRPr lang="es-ES" b="1" noProof="0" dirty="0">
                        <a:effectLst/>
                      </a:endParaRP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26065297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s-ES" b="1" noProof="0" dirty="0">
                          <a:effectLst/>
                        </a:rPr>
                        <a:t>p_0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 dirty="0">
                          <a:effectLst/>
                        </a:rPr>
                        <a:t>0.120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 dirty="0">
                          <a:effectLst/>
                        </a:rPr>
                        <a:t>0.00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 dirty="0">
                          <a:effectLst/>
                        </a:rPr>
                        <a:t>9.2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 dirty="0">
                          <a:effectLst/>
                        </a:rPr>
                        <a:t>0.390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9587117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s-ES" b="1" noProof="0" dirty="0">
                          <a:effectLst/>
                        </a:rPr>
                        <a:t>p_25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 dirty="0">
                          <a:effectLst/>
                        </a:rPr>
                        <a:t>0.310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 dirty="0">
                          <a:effectLst/>
                        </a:rPr>
                        <a:t>0.30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 dirty="0">
                          <a:effectLst/>
                        </a:rPr>
                        <a:t>10.8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 dirty="0">
                          <a:effectLst/>
                        </a:rPr>
                        <a:t>0.655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34933001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s-ES" b="1" noProof="0" dirty="0">
                          <a:effectLst/>
                        </a:rPr>
                        <a:t>p_50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 dirty="0">
                          <a:effectLst/>
                        </a:rPr>
                        <a:t>0.370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 dirty="0">
                          <a:effectLst/>
                        </a:rPr>
                        <a:t>0.40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 dirty="0">
                          <a:effectLst/>
                        </a:rPr>
                        <a:t>11.6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 dirty="0">
                          <a:effectLst/>
                        </a:rPr>
                        <a:t>0.740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78103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s-ES" b="1" noProof="0" dirty="0">
                          <a:effectLst/>
                        </a:rPr>
                        <a:t>p_75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 dirty="0">
                          <a:effectLst/>
                        </a:rPr>
                        <a:t>0.490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 dirty="0">
                          <a:effectLst/>
                        </a:rPr>
                        <a:t>0.49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 dirty="0">
                          <a:effectLst/>
                        </a:rPr>
                        <a:t>12.2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 dirty="0">
                          <a:effectLst/>
                        </a:rPr>
                        <a:t>0.825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14103484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s-ES" b="1" noProof="0" dirty="0">
                          <a:effectLst/>
                        </a:rPr>
                        <a:t>p_100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 dirty="0">
                          <a:effectLst/>
                        </a:rPr>
                        <a:t>0.915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 dirty="0">
                          <a:effectLst/>
                        </a:rPr>
                        <a:t>0.76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 dirty="0">
                          <a:effectLst/>
                        </a:rPr>
                        <a:t>14.0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 dirty="0">
                          <a:effectLst/>
                        </a:rPr>
                        <a:t>1.360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3062826435"/>
                  </a:ext>
                </a:extLst>
              </a:tr>
            </a:tbl>
          </a:graphicData>
        </a:graphic>
      </p:graphicFrame>
      <p:graphicFrame>
        <p:nvGraphicFramePr>
          <p:cNvPr id="8" name="Tabla 7">
            <a:extLst>
              <a:ext uri="{FF2B5EF4-FFF2-40B4-BE49-F238E27FC236}">
                <a16:creationId xmlns:a16="http://schemas.microsoft.com/office/drawing/2014/main" id="{870FB7A6-A4B6-0182-588E-8D3E7083FA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3116374"/>
              </p:ext>
            </p:extLst>
          </p:nvPr>
        </p:nvGraphicFramePr>
        <p:xfrm>
          <a:off x="7246118" y="175171"/>
          <a:ext cx="4855845" cy="526288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991042">
                  <a:extLst>
                    <a:ext uri="{9D8B030D-6E8A-4147-A177-3AD203B41FA5}">
                      <a16:colId xmlns:a16="http://schemas.microsoft.com/office/drawing/2014/main" val="1168365377"/>
                    </a:ext>
                  </a:extLst>
                </a:gridCol>
                <a:gridCol w="1333183">
                  <a:extLst>
                    <a:ext uri="{9D8B030D-6E8A-4147-A177-3AD203B41FA5}">
                      <a16:colId xmlns:a16="http://schemas.microsoft.com/office/drawing/2014/main" val="2016637627"/>
                    </a:ext>
                  </a:extLst>
                </a:gridCol>
                <a:gridCol w="1531620">
                  <a:extLst>
                    <a:ext uri="{9D8B030D-6E8A-4147-A177-3AD203B41FA5}">
                      <a16:colId xmlns:a16="http://schemas.microsoft.com/office/drawing/2014/main" val="15172570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 fontAlgn="ctr"/>
                      <a:endParaRPr lang="es-ES" b="1" dirty="0">
                        <a:effectLst/>
                      </a:endParaRP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ES" dirty="0" err="1">
                          <a:effectLst/>
                        </a:rPr>
                        <a:t>statistic</a:t>
                      </a:r>
                      <a:endParaRPr lang="es-ES" dirty="0">
                        <a:effectLst/>
                      </a:endParaRP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ES" dirty="0" err="1">
                          <a:effectLst/>
                        </a:rPr>
                        <a:t>pvalue</a:t>
                      </a:r>
                      <a:endParaRPr lang="es-ES" dirty="0">
                        <a:effectLst/>
                      </a:endParaRP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40130697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ctr"/>
                      <a:r>
                        <a:rPr lang="es-ES" b="1" dirty="0" err="1">
                          <a:effectLst/>
                        </a:rPr>
                        <a:t>fixed</a:t>
                      </a:r>
                      <a:r>
                        <a:rPr lang="es-ES" b="1" dirty="0">
                          <a:effectLst/>
                        </a:rPr>
                        <a:t> </a:t>
                      </a:r>
                      <a:r>
                        <a:rPr lang="es-ES" b="1" dirty="0" err="1">
                          <a:effectLst/>
                        </a:rPr>
                        <a:t>acidity</a:t>
                      </a:r>
                      <a:endParaRPr lang="es-ES" b="1" dirty="0">
                        <a:effectLst/>
                      </a:endParaRP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r>
                        <a:rPr lang="es-ES">
                          <a:effectLst/>
                        </a:rPr>
                        <a:t>8.350177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r>
                        <a:rPr lang="es-ES">
                          <a:effectLst/>
                        </a:rPr>
                        <a:t>1.537383e-02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18977066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ctr"/>
                      <a:r>
                        <a:rPr lang="es-ES" b="1">
                          <a:effectLst/>
                        </a:rPr>
                        <a:t>volatile acidity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r>
                        <a:rPr lang="es-ES">
                          <a:effectLst/>
                        </a:rPr>
                        <a:t>32.004587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r>
                        <a:rPr lang="es-ES">
                          <a:effectLst/>
                        </a:rPr>
                        <a:t>1.122774e-07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41741871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ctr"/>
                      <a:r>
                        <a:rPr lang="es-ES" b="1" dirty="0" err="1">
                          <a:effectLst/>
                        </a:rPr>
                        <a:t>citric</a:t>
                      </a:r>
                      <a:r>
                        <a:rPr lang="es-ES" b="1" dirty="0">
                          <a:effectLst/>
                        </a:rPr>
                        <a:t> </a:t>
                      </a:r>
                      <a:r>
                        <a:rPr lang="es-ES" b="1" dirty="0" err="1">
                          <a:effectLst/>
                        </a:rPr>
                        <a:t>acid</a:t>
                      </a:r>
                      <a:endParaRPr lang="es-ES" b="1" dirty="0">
                        <a:effectLst/>
                      </a:endParaRP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r>
                        <a:rPr lang="es-ES">
                          <a:effectLst/>
                        </a:rPr>
                        <a:t>7.388273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r>
                        <a:rPr lang="es-ES">
                          <a:effectLst/>
                        </a:rPr>
                        <a:t>2.486892e-02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30290625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ctr"/>
                      <a:r>
                        <a:rPr lang="es-ES" b="1" dirty="0">
                          <a:effectLst/>
                        </a:rPr>
                        <a:t>residual </a:t>
                      </a:r>
                      <a:r>
                        <a:rPr lang="es-ES" b="1" dirty="0" err="1">
                          <a:effectLst/>
                        </a:rPr>
                        <a:t>sugar</a:t>
                      </a:r>
                      <a:endParaRPr lang="es-ES" b="1" dirty="0">
                        <a:effectLst/>
                      </a:endParaRP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r>
                        <a:rPr lang="es-ES">
                          <a:effectLst/>
                        </a:rPr>
                        <a:t>103.852678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r>
                        <a:rPr lang="es-ES">
                          <a:effectLst/>
                        </a:rPr>
                        <a:t>2.809813e-23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32945608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ctr"/>
                      <a:r>
                        <a:rPr lang="es-ES" b="1">
                          <a:effectLst/>
                        </a:rPr>
                        <a:t>chlorides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r>
                        <a:rPr lang="es-ES">
                          <a:effectLst/>
                        </a:rPr>
                        <a:t>266.871920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r>
                        <a:rPr lang="es-ES">
                          <a:effectLst/>
                        </a:rPr>
                        <a:t>1.120725e-58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22996190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ctr"/>
                      <a:r>
                        <a:rPr lang="es-ES" b="1" dirty="0">
                          <a:effectLst/>
                        </a:rPr>
                        <a:t>free </a:t>
                      </a:r>
                      <a:r>
                        <a:rPr lang="es-ES" b="1" dirty="0" err="1">
                          <a:effectLst/>
                        </a:rPr>
                        <a:t>sulfur</a:t>
                      </a:r>
                      <a:r>
                        <a:rPr lang="es-ES" b="1" dirty="0">
                          <a:effectLst/>
                        </a:rPr>
                        <a:t> </a:t>
                      </a:r>
                      <a:r>
                        <a:rPr lang="es-ES" b="1" dirty="0" err="1">
                          <a:effectLst/>
                        </a:rPr>
                        <a:t>dioxide</a:t>
                      </a:r>
                      <a:endParaRPr lang="es-ES" b="1" dirty="0">
                        <a:effectLst/>
                      </a:endParaRP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r>
                        <a:rPr lang="es-ES">
                          <a:effectLst/>
                        </a:rPr>
                        <a:t>65.491076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r>
                        <a:rPr lang="es-ES">
                          <a:effectLst/>
                        </a:rPr>
                        <a:t>6.008879e-15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21028531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ctr"/>
                      <a:r>
                        <a:rPr lang="es-ES" b="1" dirty="0">
                          <a:effectLst/>
                        </a:rPr>
                        <a:t>total </a:t>
                      </a:r>
                      <a:r>
                        <a:rPr lang="es-ES" b="1" dirty="0" err="1">
                          <a:effectLst/>
                        </a:rPr>
                        <a:t>sulfur</a:t>
                      </a:r>
                      <a:r>
                        <a:rPr lang="es-ES" b="1" dirty="0">
                          <a:effectLst/>
                        </a:rPr>
                        <a:t> </a:t>
                      </a:r>
                      <a:r>
                        <a:rPr lang="es-ES" b="1" dirty="0" err="1">
                          <a:effectLst/>
                        </a:rPr>
                        <a:t>dioxide</a:t>
                      </a:r>
                      <a:endParaRPr lang="es-ES" b="1" dirty="0">
                        <a:effectLst/>
                      </a:endParaRP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r>
                        <a:rPr lang="es-ES">
                          <a:effectLst/>
                        </a:rPr>
                        <a:t>56.227478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r>
                        <a:rPr lang="es-ES">
                          <a:effectLst/>
                        </a:rPr>
                        <a:t>6.171040e-13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34738744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ctr"/>
                      <a:r>
                        <a:rPr lang="es-ES" b="1" dirty="0" err="1">
                          <a:solidFill>
                            <a:srgbClr val="FF0000"/>
                          </a:solidFill>
                          <a:effectLst/>
                          <a:highlight>
                            <a:srgbClr val="FFFF00"/>
                          </a:highlight>
                        </a:rPr>
                        <a:t>density</a:t>
                      </a:r>
                      <a:endParaRPr lang="es-ES" b="1" dirty="0">
                        <a:solidFill>
                          <a:srgbClr val="FF0000"/>
                        </a:solidFill>
                        <a:effectLst/>
                        <a:highlight>
                          <a:srgbClr val="FFFF00"/>
                        </a:highlight>
                      </a:endParaRP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r>
                        <a:rPr lang="es-ES">
                          <a:solidFill>
                            <a:srgbClr val="FF0000"/>
                          </a:solidFill>
                          <a:effectLst/>
                          <a:highlight>
                            <a:srgbClr val="FFFF00"/>
                          </a:highlight>
                        </a:rPr>
                        <a:t>3.824202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r>
                        <a:rPr lang="es-ES" dirty="0">
                          <a:solidFill>
                            <a:srgbClr val="FF0000"/>
                          </a:solidFill>
                          <a:effectLst/>
                          <a:highlight>
                            <a:srgbClr val="FFFF00"/>
                          </a:highlight>
                        </a:rPr>
                        <a:t>1.477696e-01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39638939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ctr"/>
                      <a:r>
                        <a:rPr lang="es-ES" b="1" dirty="0">
                          <a:effectLst/>
                        </a:rPr>
                        <a:t>pH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r>
                        <a:rPr lang="es-ES">
                          <a:effectLst/>
                        </a:rPr>
                        <a:t>8.940140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r>
                        <a:rPr lang="es-ES">
                          <a:effectLst/>
                        </a:rPr>
                        <a:t>1.144651e-02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11982679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ctr"/>
                      <a:r>
                        <a:rPr lang="es-ES" b="1" dirty="0" err="1">
                          <a:effectLst/>
                        </a:rPr>
                        <a:t>sulphates</a:t>
                      </a:r>
                      <a:endParaRPr lang="es-ES" b="1" dirty="0">
                        <a:effectLst/>
                      </a:endParaRP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r>
                        <a:rPr lang="es-ES">
                          <a:effectLst/>
                        </a:rPr>
                        <a:t>28.121259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r>
                        <a:rPr lang="es-ES">
                          <a:effectLst/>
                        </a:rPr>
                        <a:t>7.826113e-07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3770926027"/>
                  </a:ext>
                </a:extLst>
              </a:tr>
              <a:tr h="259231">
                <a:tc>
                  <a:txBody>
                    <a:bodyPr/>
                    <a:lstStyle/>
                    <a:p>
                      <a:pPr algn="r" fontAlgn="ctr"/>
                      <a:r>
                        <a:rPr lang="es-ES" b="1" dirty="0">
                          <a:solidFill>
                            <a:srgbClr val="FF0000"/>
                          </a:solidFill>
                          <a:effectLst/>
                          <a:highlight>
                            <a:srgbClr val="FFFF00"/>
                          </a:highlight>
                        </a:rPr>
                        <a:t>alcohol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r>
                        <a:rPr lang="es-ES" dirty="0">
                          <a:solidFill>
                            <a:srgbClr val="FF0000"/>
                          </a:solidFill>
                          <a:effectLst/>
                          <a:highlight>
                            <a:srgbClr val="FFFF00"/>
                          </a:highlight>
                        </a:rPr>
                        <a:t>1.984523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r>
                        <a:rPr lang="es-ES" dirty="0">
                          <a:solidFill>
                            <a:srgbClr val="FF0000"/>
                          </a:solidFill>
                          <a:effectLst/>
                          <a:highlight>
                            <a:srgbClr val="FFFF00"/>
                          </a:highlight>
                        </a:rPr>
                        <a:t>3.707373e-01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31216258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ctr"/>
                      <a:r>
                        <a:rPr lang="es-ES" b="1" dirty="0" err="1">
                          <a:effectLst/>
                        </a:rPr>
                        <a:t>quality</a:t>
                      </a:r>
                      <a:endParaRPr lang="es-ES" b="1" dirty="0">
                        <a:effectLst/>
                      </a:endParaRP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r>
                        <a:rPr lang="es-ES">
                          <a:effectLst/>
                        </a:rPr>
                        <a:t>149.058290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r>
                        <a:rPr lang="es-ES" dirty="0">
                          <a:effectLst/>
                        </a:rPr>
                        <a:t>4.289470e-33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31627259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204859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7548BFB-F875-926E-8F94-D82038FC6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ES" sz="5400" noProof="0"/>
              <a:t>Conclusiones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C04726D-FAC6-85E5-3C97-101F71823B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07549"/>
            <a:ext cx="10515600" cy="4928616"/>
          </a:xfrm>
        </p:spPr>
        <p:txBody>
          <a:bodyPr>
            <a:noAutofit/>
          </a:bodyPr>
          <a:lstStyle/>
          <a:p>
            <a:pPr>
              <a:lnSpc>
                <a:spcPts val="1425"/>
              </a:lnSpc>
            </a:pPr>
            <a:r>
              <a:rPr lang="es-ES" sz="1400" b="0" dirty="0">
                <a:effectLst/>
              </a:rPr>
              <a:t>Todos los </a:t>
            </a:r>
            <a:r>
              <a:rPr lang="es-ES" sz="1400" b="1" dirty="0">
                <a:effectLst/>
              </a:rPr>
              <a:t>ácidos y el pH </a:t>
            </a:r>
            <a:r>
              <a:rPr lang="es-ES" sz="1400" b="0" dirty="0">
                <a:effectLst/>
              </a:rPr>
              <a:t>están estrechamente </a:t>
            </a:r>
            <a:r>
              <a:rPr lang="es-ES" sz="1400" b="1" dirty="0">
                <a:effectLst/>
              </a:rPr>
              <a:t>relacionado</a:t>
            </a:r>
            <a:r>
              <a:rPr lang="es-ES" sz="1400" b="0" dirty="0">
                <a:effectLst/>
              </a:rPr>
              <a:t> entre si.</a:t>
            </a:r>
          </a:p>
          <a:p>
            <a:pPr>
              <a:lnSpc>
                <a:spcPts val="1425"/>
              </a:lnSpc>
            </a:pPr>
            <a:r>
              <a:rPr lang="es-ES" sz="1400" dirty="0"/>
              <a:t>La </a:t>
            </a:r>
            <a:r>
              <a:rPr lang="es-ES" sz="1400" b="1" dirty="0"/>
              <a:t>densidad</a:t>
            </a:r>
            <a:r>
              <a:rPr lang="es-ES" sz="1400" dirty="0"/>
              <a:t> esta </a:t>
            </a:r>
            <a:r>
              <a:rPr lang="es-ES" sz="1400" b="1" dirty="0"/>
              <a:t>relacionada</a:t>
            </a:r>
            <a:r>
              <a:rPr lang="es-ES" sz="1400" dirty="0"/>
              <a:t> </a:t>
            </a:r>
            <a:r>
              <a:rPr lang="es-ES" sz="1400" b="1" dirty="0"/>
              <a:t>negativamente</a:t>
            </a:r>
            <a:r>
              <a:rPr lang="es-ES" sz="1400" dirty="0"/>
              <a:t> con el </a:t>
            </a:r>
            <a:r>
              <a:rPr lang="es-ES" sz="1400" b="1" dirty="0"/>
              <a:t>alcohol, </a:t>
            </a:r>
            <a:r>
              <a:rPr lang="es-ES" sz="1400" dirty="0"/>
              <a:t>pero </a:t>
            </a:r>
            <a:r>
              <a:rPr lang="es-ES" sz="1400" b="1" dirty="0"/>
              <a:t>positivamente</a:t>
            </a:r>
            <a:r>
              <a:rPr lang="es-ES" sz="1400" dirty="0"/>
              <a:t> para el resto de </a:t>
            </a:r>
            <a:r>
              <a:rPr lang="es-ES" sz="1400" b="1" dirty="0"/>
              <a:t>los compuestos</a:t>
            </a:r>
            <a:r>
              <a:rPr lang="es-ES" sz="1400" dirty="0"/>
              <a:t>.</a:t>
            </a:r>
            <a:r>
              <a:rPr lang="es-ES" sz="1400" b="1" dirty="0"/>
              <a:t> </a:t>
            </a:r>
          </a:p>
          <a:p>
            <a:pPr>
              <a:lnSpc>
                <a:spcPts val="1425"/>
              </a:lnSpc>
            </a:pPr>
            <a:r>
              <a:rPr lang="es-ES" sz="1400" dirty="0">
                <a:effectLst/>
              </a:rPr>
              <a:t>Los </a:t>
            </a:r>
            <a:r>
              <a:rPr lang="es-ES" sz="1400" b="1" dirty="0">
                <a:effectLst/>
              </a:rPr>
              <a:t>ácidos volátiles </a:t>
            </a:r>
            <a:r>
              <a:rPr lang="es-ES" sz="1400" dirty="0">
                <a:effectLst/>
              </a:rPr>
              <a:t>están  </a:t>
            </a:r>
            <a:r>
              <a:rPr lang="es-ES" sz="1400" b="1" dirty="0">
                <a:effectLst/>
              </a:rPr>
              <a:t>relacionados negativamente </a:t>
            </a:r>
            <a:r>
              <a:rPr lang="es-ES" sz="1400" dirty="0">
                <a:effectLst/>
              </a:rPr>
              <a:t>con </a:t>
            </a:r>
            <a:r>
              <a:rPr lang="es-ES" sz="1400" b="1" dirty="0">
                <a:effectLst/>
              </a:rPr>
              <a:t>al</a:t>
            </a:r>
            <a:r>
              <a:rPr lang="es-ES" sz="1400" b="1" dirty="0"/>
              <a:t>cohol</a:t>
            </a:r>
            <a:r>
              <a:rPr lang="es-ES" sz="1400" dirty="0"/>
              <a:t>.</a:t>
            </a:r>
            <a:endParaRPr lang="es-ES" sz="1400" dirty="0">
              <a:effectLst/>
            </a:endParaRPr>
          </a:p>
          <a:p>
            <a:pPr>
              <a:lnSpc>
                <a:spcPts val="1425"/>
              </a:lnSpc>
            </a:pPr>
            <a:r>
              <a:rPr lang="es-ES" sz="1400" b="0" dirty="0">
                <a:effectLst/>
              </a:rPr>
              <a:t>La calidad esta </a:t>
            </a:r>
            <a:r>
              <a:rPr lang="es-ES" sz="1400" dirty="0"/>
              <a:t> relacionado positivamente con  el contenido de </a:t>
            </a:r>
            <a:r>
              <a:rPr lang="es-ES" sz="1400" b="1" dirty="0">
                <a:solidFill>
                  <a:srgbClr val="92D050"/>
                </a:solidFill>
                <a:effectLst/>
              </a:rPr>
              <a:t>alcohol</a:t>
            </a:r>
            <a:r>
              <a:rPr lang="es-ES" sz="1400" b="0" dirty="0">
                <a:effectLst/>
              </a:rPr>
              <a:t> y la concentración de </a:t>
            </a:r>
            <a:r>
              <a:rPr lang="es-ES" sz="1400" b="1" dirty="0">
                <a:solidFill>
                  <a:srgbClr val="92D050"/>
                </a:solidFill>
                <a:effectLst/>
              </a:rPr>
              <a:t>ácido cítrico </a:t>
            </a:r>
            <a:r>
              <a:rPr lang="es-ES" sz="1400" b="0" dirty="0">
                <a:effectLst/>
              </a:rPr>
              <a:t>en el vino. Además, una mayor concentración de </a:t>
            </a:r>
            <a:r>
              <a:rPr lang="es-ES" sz="1400" b="1" dirty="0">
                <a:solidFill>
                  <a:srgbClr val="92D050"/>
                </a:solidFill>
                <a:effectLst/>
              </a:rPr>
              <a:t>sulfatos</a:t>
            </a:r>
            <a:r>
              <a:rPr lang="es-ES" sz="1400" b="0" dirty="0">
                <a:effectLst/>
              </a:rPr>
              <a:t> también se asocia con una mejor calidad percibida.  Por el contrario, </a:t>
            </a:r>
            <a:r>
              <a:rPr lang="es-ES" sz="1400" b="0" dirty="0">
                <a:solidFill>
                  <a:srgbClr val="FF0000"/>
                </a:solidFill>
                <a:effectLst/>
              </a:rPr>
              <a:t>los </a:t>
            </a:r>
            <a:r>
              <a:rPr lang="es-ES" sz="1400" b="1" dirty="0">
                <a:solidFill>
                  <a:srgbClr val="FF0000"/>
                </a:solidFill>
                <a:effectLst/>
              </a:rPr>
              <a:t>ácidos volátiles</a:t>
            </a:r>
            <a:r>
              <a:rPr lang="es-ES" sz="1400" b="0" dirty="0">
                <a:solidFill>
                  <a:srgbClr val="FF0000"/>
                </a:solidFill>
                <a:effectLst/>
              </a:rPr>
              <a:t>, </a:t>
            </a:r>
            <a:r>
              <a:rPr lang="es-ES" sz="1400" b="1" dirty="0">
                <a:solidFill>
                  <a:srgbClr val="FF0000"/>
                </a:solidFill>
                <a:effectLst/>
              </a:rPr>
              <a:t>SO₂ </a:t>
            </a:r>
            <a:r>
              <a:rPr lang="es-ES" sz="1400" b="0" dirty="0">
                <a:effectLst/>
              </a:rPr>
              <a:t>y una baja </a:t>
            </a:r>
            <a:r>
              <a:rPr lang="es-ES" sz="1400" b="1" dirty="0">
                <a:solidFill>
                  <a:srgbClr val="FF0000"/>
                </a:solidFill>
                <a:effectLst/>
              </a:rPr>
              <a:t>densidad</a:t>
            </a:r>
            <a:r>
              <a:rPr lang="es-ES" sz="1400" b="0" dirty="0">
                <a:effectLst/>
              </a:rPr>
              <a:t> presentan una correlación negativa con la calidad.</a:t>
            </a:r>
          </a:p>
          <a:p>
            <a:r>
              <a:rPr lang="es-ES" sz="1400" noProof="0" dirty="0"/>
              <a:t>Se ha estudiado de que la concentración optima de las variables:</a:t>
            </a:r>
          </a:p>
          <a:p>
            <a:pPr lvl="1"/>
            <a:r>
              <a:rPr lang="es-ES" sz="1400" noProof="0" dirty="0"/>
              <a:t>Acidez volátil </a:t>
            </a:r>
            <a:r>
              <a:rPr lang="es-ES" sz="1400" dirty="0"/>
              <a:t>0.370 g/l</a:t>
            </a:r>
            <a:endParaRPr lang="es-ES" sz="1400" noProof="0" dirty="0"/>
          </a:p>
          <a:p>
            <a:pPr lvl="1"/>
            <a:r>
              <a:rPr lang="es-ES" sz="1400" noProof="0" dirty="0"/>
              <a:t>Acido cítrico </a:t>
            </a:r>
            <a:r>
              <a:rPr lang="es-ES" sz="1400" dirty="0"/>
              <a:t>0.40 g/l</a:t>
            </a:r>
            <a:endParaRPr lang="es-ES" sz="1400" noProof="0" dirty="0"/>
          </a:p>
          <a:p>
            <a:pPr lvl="1"/>
            <a:r>
              <a:rPr lang="es-ES" sz="1400" noProof="0" dirty="0"/>
              <a:t>Alcohol </a:t>
            </a:r>
            <a:r>
              <a:rPr lang="es-ES" sz="1400" dirty="0"/>
              <a:t>11.6 g/l</a:t>
            </a:r>
            <a:endParaRPr lang="es-ES" sz="1400" noProof="0" dirty="0"/>
          </a:p>
          <a:p>
            <a:pPr lvl="1"/>
            <a:r>
              <a:rPr lang="es-ES" sz="1400" noProof="0" dirty="0"/>
              <a:t>Sulfatos </a:t>
            </a:r>
            <a:r>
              <a:rPr lang="es-ES" sz="1400" dirty="0"/>
              <a:t>0.740 g/l</a:t>
            </a:r>
            <a:endParaRPr lang="es-ES" sz="1400" noProof="0" dirty="0"/>
          </a:p>
          <a:p>
            <a:r>
              <a:rPr lang="es-ES" sz="1400" b="0" dirty="0">
                <a:effectLst/>
              </a:rPr>
              <a:t>Realísticamente todas las variables y la relación de estas afectarían a la calidad. En futuros análisis seria recomendable </a:t>
            </a:r>
            <a:r>
              <a:rPr lang="es-ES" sz="1400" b="1" dirty="0">
                <a:effectLst/>
              </a:rPr>
              <a:t>utilizar técnicas de análisis multivariante </a:t>
            </a:r>
            <a:r>
              <a:rPr lang="es-ES" sz="1400" b="0" dirty="0">
                <a:effectLst/>
              </a:rPr>
              <a:t>como PCA.</a:t>
            </a:r>
          </a:p>
          <a:p>
            <a:r>
              <a:rPr lang="es-ES" sz="1400" dirty="0"/>
              <a:t>E</a:t>
            </a:r>
            <a:r>
              <a:rPr lang="es-ES" sz="1400" noProof="0" dirty="0"/>
              <a:t>l conjunto de datos tiene algunos problemas:</a:t>
            </a:r>
          </a:p>
          <a:p>
            <a:pPr lvl="1"/>
            <a:r>
              <a:rPr lang="es-ES" sz="1400" noProof="0" dirty="0"/>
              <a:t>Algo antiguo</a:t>
            </a:r>
            <a:endParaRPr lang="es-ES" sz="1400" dirty="0"/>
          </a:p>
          <a:p>
            <a:pPr lvl="1"/>
            <a:r>
              <a:rPr lang="es-ES" sz="1400" noProof="0" dirty="0"/>
              <a:t>Solo una variante de vino</a:t>
            </a:r>
          </a:p>
          <a:p>
            <a:pPr lvl="1"/>
            <a:r>
              <a:rPr lang="es-ES" sz="1400" dirty="0"/>
              <a:t>N</a:t>
            </a:r>
            <a:r>
              <a:rPr lang="es-ES" sz="1400" noProof="0" dirty="0"/>
              <a:t>o incluye pocos vinos de calidad mayor de 8, y tiene pocas muestras de vinos de calidad de 7 o mas  </a:t>
            </a:r>
          </a:p>
          <a:p>
            <a:pPr lvl="1"/>
            <a:r>
              <a:rPr lang="es-ES" sz="1400" noProof="0" dirty="0"/>
              <a:t>No contiene todos los compuestos relevantes en el sabor y aroma</a:t>
            </a:r>
          </a:p>
          <a:p>
            <a:r>
              <a:rPr lang="es-ES" sz="1400" noProof="0" dirty="0"/>
              <a:t>Estas conclusiones solo se aplican al vino tinto, el vino blanco tiene otras correlaciones</a:t>
            </a:r>
          </a:p>
        </p:txBody>
      </p:sp>
    </p:spTree>
    <p:extLst>
      <p:ext uri="{BB962C8B-B14F-4D97-AF65-F5344CB8AC3E}">
        <p14:creationId xmlns:p14="http://schemas.microsoft.com/office/powerpoint/2010/main" val="10131391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22BDE4A-8A20-4A69-9C5A-581C82036A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Marcador de contenido 4" descr="Escala de tiempo&#10;&#10;El contenido generado por IA puede ser incorrecto.">
            <a:extLst>
              <a:ext uri="{FF2B5EF4-FFF2-40B4-BE49-F238E27FC236}">
                <a16:creationId xmlns:a16="http://schemas.microsoft.com/office/drawing/2014/main" id="{26424984-338E-9D15-F021-DB00E082D7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85" b="310"/>
          <a:stretch/>
        </p:blipFill>
        <p:spPr>
          <a:xfrm>
            <a:off x="0" y="239486"/>
            <a:ext cx="6099050" cy="5780313"/>
          </a:xfrm>
          <a:prstGeom prst="rect">
            <a:avLst/>
          </a:prstGeom>
        </p:spPr>
      </p:pic>
      <p:pic>
        <p:nvPicPr>
          <p:cNvPr id="7" name="Imagen 6" descr="Imagen que contiene Gráfico&#10;&#10;El contenido generado por IA puede ser incorrecto.">
            <a:extLst>
              <a:ext uri="{FF2B5EF4-FFF2-40B4-BE49-F238E27FC236}">
                <a16:creationId xmlns:a16="http://schemas.microsoft.com/office/drawing/2014/main" id="{8F0E982C-F3BF-5E9C-66A0-0C3B6C4271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2" r="-2" b="-585"/>
          <a:stretch/>
        </p:blipFill>
        <p:spPr>
          <a:xfrm>
            <a:off x="6085327" y="239486"/>
            <a:ext cx="6099050" cy="5780313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1D21CB4D-6592-BD26-1BA2-A0DA3821BB53}"/>
              </a:ext>
            </a:extLst>
          </p:cNvPr>
          <p:cNvSpPr txBox="1"/>
          <p:nvPr/>
        </p:nvSpPr>
        <p:spPr>
          <a:xfrm>
            <a:off x="2616163" y="6069567"/>
            <a:ext cx="881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Blanco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AC08BDC8-5B3D-DDC3-35A4-A9A30B134200}"/>
              </a:ext>
            </a:extLst>
          </p:cNvPr>
          <p:cNvSpPr txBox="1"/>
          <p:nvPr/>
        </p:nvSpPr>
        <p:spPr>
          <a:xfrm>
            <a:off x="8693865" y="6019799"/>
            <a:ext cx="6772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Tinto</a:t>
            </a:r>
          </a:p>
        </p:txBody>
      </p:sp>
    </p:spTree>
    <p:extLst>
      <p:ext uri="{BB962C8B-B14F-4D97-AF65-F5344CB8AC3E}">
        <p14:creationId xmlns:p14="http://schemas.microsoft.com/office/powerpoint/2010/main" val="9552106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6C8E9B5-3F4F-83EF-8FE3-E00AF91784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ES" sz="5400" noProof="0" dirty="0"/>
              <a:t>Sobre el </a:t>
            </a:r>
            <a:r>
              <a:rPr lang="es-ES" sz="5400" i="1" noProof="0" dirty="0" err="1"/>
              <a:t>Dataset</a:t>
            </a:r>
            <a:endParaRPr lang="es-ES" sz="5400" i="1" noProof="0" dirty="0"/>
          </a:p>
        </p:txBody>
      </p:sp>
      <p:sp>
        <p:nvSpPr>
          <p:cNvPr id="41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noProof="0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790E2A2-53A6-436C-53AA-89DE159EEC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s-ES" sz="1700" noProof="0" dirty="0"/>
              <a:t>Los </a:t>
            </a:r>
            <a:r>
              <a:rPr lang="es-ES" sz="1700" i="1" noProof="0" dirty="0" err="1"/>
              <a:t>datasets</a:t>
            </a:r>
            <a:r>
              <a:rPr lang="es-ES" sz="1700" noProof="0" dirty="0"/>
              <a:t> provienen de muestras de vino portugués "</a:t>
            </a:r>
            <a:r>
              <a:rPr lang="es-ES" sz="1700" noProof="0" dirty="0" err="1"/>
              <a:t>Vinho</a:t>
            </a:r>
            <a:r>
              <a:rPr lang="es-ES" sz="1700" noProof="0" dirty="0"/>
              <a:t> Verde". </a:t>
            </a:r>
          </a:p>
          <a:p>
            <a:pPr marL="0" indent="0" algn="just">
              <a:buNone/>
            </a:pPr>
            <a:r>
              <a:rPr lang="es-ES" sz="1700" noProof="0" dirty="0"/>
              <a:t>Los datos están divididos  en dos </a:t>
            </a:r>
            <a:r>
              <a:rPr lang="es-ES" sz="1700" i="1" noProof="0" dirty="0" err="1"/>
              <a:t>datasets</a:t>
            </a:r>
            <a:r>
              <a:rPr lang="es-ES" sz="1700" noProof="0" dirty="0"/>
              <a:t>: tinto y blanco, en esta presentación solo hablaremos del tinto</a:t>
            </a:r>
          </a:p>
          <a:p>
            <a:pPr lvl="1" algn="just"/>
            <a:r>
              <a:rPr lang="es-ES" sz="1700" b="0" i="1" noProof="0" dirty="0">
                <a:effectLst/>
              </a:rPr>
              <a:t>Acidez fija (g/l)</a:t>
            </a:r>
            <a:endParaRPr lang="es-ES" sz="1700" b="0" noProof="0" dirty="0">
              <a:effectLst/>
            </a:endParaRPr>
          </a:p>
          <a:p>
            <a:pPr lvl="1" algn="just"/>
            <a:r>
              <a:rPr lang="es-ES" sz="1700" b="0" i="1" noProof="0" dirty="0">
                <a:effectLst/>
              </a:rPr>
              <a:t>Acidez volátil (g/l)</a:t>
            </a:r>
            <a:endParaRPr lang="es-ES" sz="1700" b="0" noProof="0" dirty="0">
              <a:effectLst/>
            </a:endParaRPr>
          </a:p>
          <a:p>
            <a:pPr lvl="1" algn="just"/>
            <a:r>
              <a:rPr lang="es-ES" sz="1700" b="0" i="1" noProof="0" dirty="0">
                <a:effectLst/>
              </a:rPr>
              <a:t>Acido cítrico (g/l)</a:t>
            </a:r>
            <a:endParaRPr lang="es-ES" sz="1700" b="0" noProof="0" dirty="0">
              <a:effectLst/>
            </a:endParaRPr>
          </a:p>
          <a:p>
            <a:pPr lvl="1" algn="just"/>
            <a:r>
              <a:rPr lang="es-ES" sz="1700" b="0" i="1" noProof="0" dirty="0">
                <a:effectLst/>
              </a:rPr>
              <a:t>Cloruros (g/l)</a:t>
            </a:r>
            <a:endParaRPr lang="es-ES" sz="1700" b="0" noProof="0" dirty="0">
              <a:effectLst/>
            </a:endParaRPr>
          </a:p>
          <a:p>
            <a:pPr lvl="1" algn="just"/>
            <a:r>
              <a:rPr lang="es-ES" sz="1700" b="0" i="1" noProof="0" dirty="0">
                <a:effectLst/>
              </a:rPr>
              <a:t>Dióxido de Azufre total (SO2 total) (mg/l)</a:t>
            </a:r>
            <a:endParaRPr lang="es-ES" sz="1700" b="0" noProof="0" dirty="0">
              <a:effectLst/>
            </a:endParaRPr>
          </a:p>
          <a:p>
            <a:pPr lvl="1" algn="just"/>
            <a:r>
              <a:rPr lang="es-ES" sz="1700" b="0" i="1" noProof="0" dirty="0">
                <a:effectLst/>
              </a:rPr>
              <a:t>Dióxido de Azufre libre (SO2 libre) (mg/l)</a:t>
            </a:r>
          </a:p>
          <a:p>
            <a:pPr lvl="1" algn="just"/>
            <a:r>
              <a:rPr lang="es-ES" sz="1700" i="1" noProof="0" dirty="0"/>
              <a:t>Densidad </a:t>
            </a:r>
            <a:r>
              <a:rPr lang="es-ES" sz="1700" b="0" i="1" noProof="0" dirty="0">
                <a:effectLst/>
              </a:rPr>
              <a:t>(g/l)</a:t>
            </a:r>
            <a:endParaRPr lang="es-ES" sz="1700" i="1" noProof="0" dirty="0"/>
          </a:p>
          <a:p>
            <a:pPr lvl="1" algn="just"/>
            <a:r>
              <a:rPr lang="es-ES" sz="1700" b="0" i="1" noProof="0" dirty="0">
                <a:effectLst/>
              </a:rPr>
              <a:t>pH </a:t>
            </a:r>
          </a:p>
          <a:p>
            <a:pPr lvl="1" algn="just"/>
            <a:r>
              <a:rPr lang="es-ES" sz="1700" i="1" noProof="0" dirty="0"/>
              <a:t>Sulfatos</a:t>
            </a:r>
            <a:r>
              <a:rPr lang="es-ES" sz="1700" b="0" i="1" noProof="0" dirty="0">
                <a:effectLst/>
              </a:rPr>
              <a:t> (g/l)</a:t>
            </a:r>
            <a:endParaRPr lang="es-ES" sz="1700" i="1" noProof="0" dirty="0"/>
          </a:p>
          <a:p>
            <a:pPr lvl="1" algn="just"/>
            <a:r>
              <a:rPr lang="es-ES" sz="1700" b="0" i="1" noProof="0" dirty="0">
                <a:effectLst/>
              </a:rPr>
              <a:t>Alcohol (</a:t>
            </a:r>
            <a:r>
              <a:rPr lang="es-ES" sz="1700" b="0" i="1" noProof="0" dirty="0" err="1">
                <a:effectLst/>
              </a:rPr>
              <a:t>vol</a:t>
            </a:r>
            <a:r>
              <a:rPr lang="es-ES" sz="1700" b="0" i="1" noProof="0" dirty="0">
                <a:effectLst/>
              </a:rPr>
              <a:t> %)</a:t>
            </a:r>
          </a:p>
          <a:p>
            <a:pPr marL="0" indent="0" algn="just">
              <a:buNone/>
            </a:pPr>
            <a:r>
              <a:rPr lang="es-ES" sz="1700" dirty="0"/>
              <a:t>Y finalmente una nota de calidad (1-10) de una cata a ciegas de la muestra.</a:t>
            </a:r>
          </a:p>
        </p:txBody>
      </p:sp>
    </p:spTree>
    <p:extLst>
      <p:ext uri="{BB962C8B-B14F-4D97-AF65-F5344CB8AC3E}">
        <p14:creationId xmlns:p14="http://schemas.microsoft.com/office/powerpoint/2010/main" val="18930098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28">
            <a:extLst>
              <a:ext uri="{FF2B5EF4-FFF2-40B4-BE49-F238E27FC236}">
                <a16:creationId xmlns:a16="http://schemas.microsoft.com/office/drawing/2014/main" id="{4C2AC11E-3162-4990-A36E-92B07ECF16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noProof="0" dirty="0"/>
          </a:p>
        </p:txBody>
      </p:sp>
      <p:sp useBgFill="1">
        <p:nvSpPr>
          <p:cNvPr id="37" name="Rectangle 30">
            <a:extLst>
              <a:ext uri="{FF2B5EF4-FFF2-40B4-BE49-F238E27FC236}">
                <a16:creationId xmlns:a16="http://schemas.microsoft.com/office/drawing/2014/main" id="{9073D962-D3D2-4A72-8593-65C213CBFF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4" y="633619"/>
            <a:ext cx="4520912" cy="5495925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192C223-6C40-A7F7-C2D7-50F4B9CDC0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78408"/>
            <a:ext cx="3721608" cy="1106424"/>
          </a:xfrm>
        </p:spPr>
        <p:txBody>
          <a:bodyPr>
            <a:normAutofit fontScale="90000"/>
          </a:bodyPr>
          <a:lstStyle/>
          <a:p>
            <a:r>
              <a:rPr lang="es-ES" sz="3600" noProof="0" dirty="0"/>
              <a:t>Preliminar primeras 4 variables </a:t>
            </a:r>
          </a:p>
        </p:txBody>
      </p:sp>
      <p:sp>
        <p:nvSpPr>
          <p:cNvPr id="38" name="Rectangle 32">
            <a:extLst>
              <a:ext uri="{FF2B5EF4-FFF2-40B4-BE49-F238E27FC236}">
                <a16:creationId xmlns:a16="http://schemas.microsoft.com/office/drawing/2014/main" id="{2387511B-F6E1-4929-AC90-94FB8B6B0F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5" y="1181536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A58F78C-27AB-465F-AA33-15E08AF267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6" y="2185416"/>
            <a:ext cx="3683187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B36D11D-D997-B88D-665E-895B3A6243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7456" y="2356112"/>
            <a:ext cx="3721608" cy="3502152"/>
          </a:xfrm>
        </p:spPr>
        <p:txBody>
          <a:bodyPr>
            <a:normAutofit/>
          </a:bodyPr>
          <a:lstStyle/>
          <a:p>
            <a:pPr algn="just"/>
            <a:r>
              <a:rPr lang="es-ES" sz="1700" noProof="0" dirty="0"/>
              <a:t>No se han considerado ningún </a:t>
            </a:r>
            <a:r>
              <a:rPr lang="es-ES" sz="1700" i="1" noProof="0" dirty="0" err="1"/>
              <a:t>outlier</a:t>
            </a:r>
            <a:r>
              <a:rPr lang="es-ES" sz="1700" i="1" noProof="0" dirty="0"/>
              <a:t> </a:t>
            </a:r>
            <a:r>
              <a:rPr lang="es-ES" sz="1700" noProof="0" dirty="0"/>
              <a:t> estas 4 graficas</a:t>
            </a:r>
          </a:p>
        </p:txBody>
      </p:sp>
      <p:grpSp>
        <p:nvGrpSpPr>
          <p:cNvPr id="12" name="Grupo 11">
            <a:extLst>
              <a:ext uri="{FF2B5EF4-FFF2-40B4-BE49-F238E27FC236}">
                <a16:creationId xmlns:a16="http://schemas.microsoft.com/office/drawing/2014/main" id="{437ABB76-41B4-D515-A147-819164A005DC}"/>
              </a:ext>
            </a:extLst>
          </p:cNvPr>
          <p:cNvGrpSpPr/>
          <p:nvPr/>
        </p:nvGrpSpPr>
        <p:grpSpPr>
          <a:xfrm>
            <a:off x="5066946" y="978408"/>
            <a:ext cx="7122026" cy="5151136"/>
            <a:chOff x="4605753" y="514180"/>
            <a:chExt cx="7561494" cy="5007571"/>
          </a:xfrm>
        </p:grpSpPr>
        <p:pic>
          <p:nvPicPr>
            <p:cNvPr id="7" name="Imagen 6">
              <a:extLst>
                <a:ext uri="{FF2B5EF4-FFF2-40B4-BE49-F238E27FC236}">
                  <a16:creationId xmlns:a16="http://schemas.microsoft.com/office/drawing/2014/main" id="{3317FA46-6A4B-0959-FF76-784149A8B0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10018" r="2" b="2"/>
            <a:stretch/>
          </p:blipFill>
          <p:spPr>
            <a:xfrm>
              <a:off x="4634513" y="557342"/>
              <a:ext cx="3835156" cy="2448381"/>
            </a:xfrm>
            <a:prstGeom prst="rect">
              <a:avLst/>
            </a:prstGeom>
          </p:spPr>
        </p:pic>
        <p:pic>
          <p:nvPicPr>
            <p:cNvPr id="11" name="Imagen 10">
              <a:extLst>
                <a:ext uri="{FF2B5EF4-FFF2-40B4-BE49-F238E27FC236}">
                  <a16:creationId xmlns:a16="http://schemas.microsoft.com/office/drawing/2014/main" id="{E605A96A-67A4-EAFB-2914-AF9641DFCE5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6515" r="-1" b="-1"/>
            <a:stretch/>
          </p:blipFill>
          <p:spPr>
            <a:xfrm>
              <a:off x="8412147" y="514180"/>
              <a:ext cx="3710382" cy="2448381"/>
            </a:xfrm>
            <a:prstGeom prst="rect">
              <a:avLst/>
            </a:prstGeom>
          </p:spPr>
        </p:pic>
        <p:pic>
          <p:nvPicPr>
            <p:cNvPr id="5" name="Imagen 4">
              <a:extLst>
                <a:ext uri="{FF2B5EF4-FFF2-40B4-BE49-F238E27FC236}">
                  <a16:creationId xmlns:a16="http://schemas.microsoft.com/office/drawing/2014/main" id="{C6803ADC-791E-A957-EF5A-B3E395AA65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10992" r="-2" b="-2"/>
            <a:stretch/>
          </p:blipFill>
          <p:spPr>
            <a:xfrm>
              <a:off x="4605753" y="2987049"/>
              <a:ext cx="3835156" cy="2534702"/>
            </a:xfrm>
            <a:prstGeom prst="rect">
              <a:avLst/>
            </a:prstGeom>
          </p:spPr>
        </p:pic>
        <p:pic>
          <p:nvPicPr>
            <p:cNvPr id="9" name="Imagen 8">
              <a:extLst>
                <a:ext uri="{FF2B5EF4-FFF2-40B4-BE49-F238E27FC236}">
                  <a16:creationId xmlns:a16="http://schemas.microsoft.com/office/drawing/2014/main" id="{272ACEF2-A90F-2B68-A88A-503F9DC08E5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t="6340" r="2" b="310"/>
            <a:stretch/>
          </p:blipFill>
          <p:spPr>
            <a:xfrm>
              <a:off x="8456865" y="2879315"/>
              <a:ext cx="3710382" cy="26237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726925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4C2AC11E-3162-4990-A36E-92B07ECF16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noProof="0" dirty="0"/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9073D962-D3D2-4A72-8593-65C213CBFF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4" y="633619"/>
            <a:ext cx="4520912" cy="5495925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0187D6D-FF35-522C-5414-7EED20D8F8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78408"/>
            <a:ext cx="3721608" cy="1106424"/>
          </a:xfrm>
        </p:spPr>
        <p:txBody>
          <a:bodyPr>
            <a:normAutofit/>
          </a:bodyPr>
          <a:lstStyle/>
          <a:p>
            <a:r>
              <a:rPr lang="es-ES" sz="3200" noProof="0" dirty="0"/>
              <a:t>Preliminar segundas 4 variables 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387511B-F6E1-4929-AC90-94FB8B6B0F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5" y="1181536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A58F78C-27AB-465F-AA33-15E08AF267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6" y="2185416"/>
            <a:ext cx="3683187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8273665-D16B-F1E6-5BCF-CC6D643E61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68296"/>
            <a:ext cx="3721608" cy="3502152"/>
          </a:xfrm>
        </p:spPr>
        <p:txBody>
          <a:bodyPr>
            <a:normAutofit/>
          </a:bodyPr>
          <a:lstStyle/>
          <a:p>
            <a:pPr algn="just"/>
            <a:r>
              <a:rPr lang="es-ES" sz="1700" noProof="0" dirty="0"/>
              <a:t>Aquí si que se eliminaron dos valores anómalos  SO2 total.</a:t>
            </a:r>
          </a:p>
        </p:txBody>
      </p:sp>
      <p:grpSp>
        <p:nvGrpSpPr>
          <p:cNvPr id="24" name="Grupo 23">
            <a:extLst>
              <a:ext uri="{FF2B5EF4-FFF2-40B4-BE49-F238E27FC236}">
                <a16:creationId xmlns:a16="http://schemas.microsoft.com/office/drawing/2014/main" id="{0BE1B8D7-0344-1474-019F-8C7D286CC817}"/>
              </a:ext>
            </a:extLst>
          </p:cNvPr>
          <p:cNvGrpSpPr/>
          <p:nvPr/>
        </p:nvGrpSpPr>
        <p:grpSpPr>
          <a:xfrm>
            <a:off x="5027690" y="944007"/>
            <a:ext cx="7182095" cy="5195173"/>
            <a:chOff x="4930486" y="579569"/>
            <a:chExt cx="7279299" cy="5559612"/>
          </a:xfrm>
        </p:grpSpPr>
        <p:pic>
          <p:nvPicPr>
            <p:cNvPr id="7" name="Imagen 6">
              <a:extLst>
                <a:ext uri="{FF2B5EF4-FFF2-40B4-BE49-F238E27FC236}">
                  <a16:creationId xmlns:a16="http://schemas.microsoft.com/office/drawing/2014/main" id="{8B7505A0-639C-6388-4B39-F786D7B563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567301" y="3368621"/>
              <a:ext cx="3642484" cy="2759181"/>
            </a:xfrm>
            <a:prstGeom prst="rect">
              <a:avLst/>
            </a:prstGeom>
          </p:spPr>
        </p:pic>
        <p:pic>
          <p:nvPicPr>
            <p:cNvPr id="15" name="Imagen 14">
              <a:extLst>
                <a:ext uri="{FF2B5EF4-FFF2-40B4-BE49-F238E27FC236}">
                  <a16:creationId xmlns:a16="http://schemas.microsoft.com/office/drawing/2014/main" id="{A8606F96-2B15-580B-FA88-8B2BA2891B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30486" y="579569"/>
              <a:ext cx="3636815" cy="2754886"/>
            </a:xfrm>
            <a:prstGeom prst="rect">
              <a:avLst/>
            </a:prstGeom>
          </p:spPr>
        </p:pic>
        <p:pic>
          <p:nvPicPr>
            <p:cNvPr id="17" name="Imagen 16">
              <a:extLst>
                <a:ext uri="{FF2B5EF4-FFF2-40B4-BE49-F238E27FC236}">
                  <a16:creationId xmlns:a16="http://schemas.microsoft.com/office/drawing/2014/main" id="{1A64F3F2-93FA-530D-B40A-88170C9A932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555575" y="644471"/>
              <a:ext cx="3551133" cy="2689983"/>
            </a:xfrm>
            <a:prstGeom prst="rect">
              <a:avLst/>
            </a:prstGeom>
          </p:spPr>
        </p:pic>
        <p:pic>
          <p:nvPicPr>
            <p:cNvPr id="23" name="Imagen 22">
              <a:extLst>
                <a:ext uri="{FF2B5EF4-FFF2-40B4-BE49-F238E27FC236}">
                  <a16:creationId xmlns:a16="http://schemas.microsoft.com/office/drawing/2014/main" id="{548E8D3E-C64C-A092-79FE-EC9065E87F8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930486" y="3381581"/>
              <a:ext cx="3695951" cy="2757600"/>
            </a:xfrm>
            <a:prstGeom prst="rect">
              <a:avLst/>
            </a:prstGeom>
          </p:spPr>
        </p:pic>
      </p:grpSp>
      <p:sp>
        <p:nvSpPr>
          <p:cNvPr id="25" name="Elipse 24">
            <a:extLst>
              <a:ext uri="{FF2B5EF4-FFF2-40B4-BE49-F238E27FC236}">
                <a16:creationId xmlns:a16="http://schemas.microsoft.com/office/drawing/2014/main" id="{B906ED6E-ABA5-50FE-BDB1-A3BF993D3C96}"/>
              </a:ext>
            </a:extLst>
          </p:cNvPr>
          <p:cNvSpPr/>
          <p:nvPr/>
        </p:nvSpPr>
        <p:spPr>
          <a:xfrm>
            <a:off x="8192165" y="5617031"/>
            <a:ext cx="326572" cy="29696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262505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26FF42C2-EA15-4154-B242-E98E88CED9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noProof="0" dirty="0"/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D79DE9F7-28C4-4856-BA57-D696E124C1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5" y="633619"/>
            <a:ext cx="4927413" cy="5495925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130FFD8-62A9-B23E-DA08-1E230AF32E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978408"/>
            <a:ext cx="4056530" cy="1106424"/>
          </a:xfrm>
        </p:spPr>
        <p:txBody>
          <a:bodyPr>
            <a:normAutofit/>
          </a:bodyPr>
          <a:lstStyle/>
          <a:p>
            <a:r>
              <a:rPr lang="es-ES" sz="3200" noProof="0" dirty="0"/>
              <a:t>Preliminar ultimas 4 variables 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1F9ED9C-121B-44C6-A308-5824769C40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7" y="117043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A5F8185-F27B-4E99-A06C-007336FE3F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9" y="2121408"/>
            <a:ext cx="395865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CD56E05-5489-CB2A-2433-F2E23EB4B5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359152"/>
            <a:ext cx="4056530" cy="3429000"/>
          </a:xfrm>
        </p:spPr>
        <p:txBody>
          <a:bodyPr>
            <a:normAutofit/>
          </a:bodyPr>
          <a:lstStyle/>
          <a:p>
            <a:pPr algn="just"/>
            <a:r>
              <a:rPr lang="es-ES" sz="1800" noProof="0" dirty="0"/>
              <a:t>No se han considerado </a:t>
            </a:r>
            <a:r>
              <a:rPr lang="es-ES" sz="1800" i="1" noProof="0" dirty="0" err="1"/>
              <a:t>outliers</a:t>
            </a:r>
            <a:r>
              <a:rPr lang="es-ES" sz="1800" noProof="0" dirty="0"/>
              <a:t>.</a:t>
            </a:r>
          </a:p>
          <a:p>
            <a:pPr algn="just"/>
            <a:r>
              <a:rPr lang="es-ES" sz="1800" noProof="0" dirty="0"/>
              <a:t>Otra cosa que podemos ver es la falta de vinos de alta calidad, ya que hay pocas muestras</a:t>
            </a:r>
          </a:p>
        </p:txBody>
      </p:sp>
      <p:grpSp>
        <p:nvGrpSpPr>
          <p:cNvPr id="15" name="Grupo 14">
            <a:extLst>
              <a:ext uri="{FF2B5EF4-FFF2-40B4-BE49-F238E27FC236}">
                <a16:creationId xmlns:a16="http://schemas.microsoft.com/office/drawing/2014/main" id="{679B1BA4-AAD7-8BA2-A0AB-829EB389ABA9}"/>
              </a:ext>
            </a:extLst>
          </p:cNvPr>
          <p:cNvGrpSpPr/>
          <p:nvPr/>
        </p:nvGrpSpPr>
        <p:grpSpPr>
          <a:xfrm>
            <a:off x="5503385" y="640798"/>
            <a:ext cx="6616839" cy="5488745"/>
            <a:chOff x="5768617" y="640799"/>
            <a:chExt cx="6351606" cy="4752358"/>
          </a:xfrm>
        </p:grpSpPr>
        <p:pic>
          <p:nvPicPr>
            <p:cNvPr id="13" name="Imagen 12">
              <a:extLst>
                <a:ext uri="{FF2B5EF4-FFF2-40B4-BE49-F238E27FC236}">
                  <a16:creationId xmlns:a16="http://schemas.microsoft.com/office/drawing/2014/main" id="{5B00AFF2-B7FC-541A-B811-25AA57599D0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6705" y="640799"/>
              <a:ext cx="3115660" cy="2375690"/>
            </a:xfrm>
            <a:prstGeom prst="rect">
              <a:avLst/>
            </a:prstGeom>
          </p:spPr>
        </p:pic>
        <p:pic>
          <p:nvPicPr>
            <p:cNvPr id="10" name="Imagen 9">
              <a:extLst>
                <a:ext uri="{FF2B5EF4-FFF2-40B4-BE49-F238E27FC236}">
                  <a16:creationId xmlns:a16="http://schemas.microsoft.com/office/drawing/2014/main" id="{A1241879-5F87-4E6C-8E3B-93248D63C7A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962364" y="646024"/>
              <a:ext cx="3157859" cy="2392078"/>
            </a:xfrm>
            <a:prstGeom prst="rect">
              <a:avLst/>
            </a:prstGeom>
          </p:spPr>
        </p:pic>
        <p:pic>
          <p:nvPicPr>
            <p:cNvPr id="5" name="Imagen 4">
              <a:extLst>
                <a:ext uri="{FF2B5EF4-FFF2-40B4-BE49-F238E27FC236}">
                  <a16:creationId xmlns:a16="http://schemas.microsoft.com/office/drawing/2014/main" id="{E3279EFF-7AEA-D2D3-02D4-17734473931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68617" y="2983449"/>
              <a:ext cx="3151549" cy="2375690"/>
            </a:xfrm>
            <a:prstGeom prst="rect">
              <a:avLst/>
            </a:prstGeom>
          </p:spPr>
        </p:pic>
        <p:pic>
          <p:nvPicPr>
            <p:cNvPr id="7" name="Imagen 6">
              <a:extLst>
                <a:ext uri="{FF2B5EF4-FFF2-40B4-BE49-F238E27FC236}">
                  <a16:creationId xmlns:a16="http://schemas.microsoft.com/office/drawing/2014/main" id="{96122898-40AA-1A8F-7A0C-AE863734757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920166" y="2988674"/>
              <a:ext cx="3193747" cy="240448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661967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CD1A75D-78A8-3E44-B40C-D3D72AB11B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442" y="678109"/>
            <a:ext cx="4818888" cy="1481328"/>
          </a:xfrm>
        </p:spPr>
        <p:txBody>
          <a:bodyPr anchor="b">
            <a:normAutofit/>
          </a:bodyPr>
          <a:lstStyle/>
          <a:p>
            <a:r>
              <a:rPr lang="es-ES" sz="4600" noProof="0" dirty="0"/>
              <a:t>Correlaciones</a:t>
            </a:r>
          </a:p>
        </p:txBody>
      </p:sp>
      <p:sp>
        <p:nvSpPr>
          <p:cNvPr id="21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noProof="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AC2D664-B4F0-9306-3378-F98439E501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8442" y="2621824"/>
            <a:ext cx="4674812" cy="3547872"/>
          </a:xfrm>
        </p:spPr>
        <p:txBody>
          <a:bodyPr anchor="t">
            <a:normAutofit/>
          </a:bodyPr>
          <a:lstStyle/>
          <a:p>
            <a:pPr algn="just"/>
            <a:r>
              <a:rPr lang="es-ES" sz="2000" noProof="0" dirty="0"/>
              <a:t>Considerando un </a:t>
            </a:r>
            <a:r>
              <a:rPr lang="es-ES" sz="2000" i="1" noProof="0" dirty="0" err="1"/>
              <a:t>cut</a:t>
            </a:r>
            <a:r>
              <a:rPr lang="es-ES" sz="2000" i="1" noProof="0" dirty="0"/>
              <a:t>-off </a:t>
            </a:r>
            <a:r>
              <a:rPr lang="es-ES" sz="2000" noProof="0" dirty="0"/>
              <a:t>de 0.15 y solo estudiando en la calidad</a:t>
            </a:r>
          </a:p>
          <a:p>
            <a:pPr algn="just"/>
            <a:r>
              <a:rPr lang="es-ES" sz="2000" b="0" noProof="0" dirty="0">
                <a:effectLst/>
              </a:rPr>
              <a:t> Y finalmente la calidad esta relacionada:</a:t>
            </a:r>
          </a:p>
          <a:p>
            <a:pPr lvl="1" algn="just">
              <a:lnSpc>
                <a:spcPts val="1425"/>
              </a:lnSpc>
            </a:pPr>
            <a:r>
              <a:rPr lang="es-ES" sz="1600" b="1" noProof="0" dirty="0">
                <a:solidFill>
                  <a:srgbClr val="FF0000"/>
                </a:solidFill>
                <a:effectLst/>
              </a:rPr>
              <a:t>    Negativamente Acidez volátil (-0.39)</a:t>
            </a:r>
          </a:p>
          <a:p>
            <a:pPr lvl="1" algn="just">
              <a:lnSpc>
                <a:spcPts val="1425"/>
              </a:lnSpc>
            </a:pPr>
            <a:r>
              <a:rPr lang="es-ES" sz="1600" b="1" noProof="0" dirty="0">
                <a:solidFill>
                  <a:srgbClr val="92D050"/>
                </a:solidFill>
                <a:effectLst/>
              </a:rPr>
              <a:t>    Acido cítrico (0.23)</a:t>
            </a:r>
          </a:p>
          <a:p>
            <a:pPr lvl="1" algn="just">
              <a:lnSpc>
                <a:spcPts val="1425"/>
              </a:lnSpc>
            </a:pPr>
            <a:r>
              <a:rPr lang="es-ES" sz="1600" b="1" noProof="0" dirty="0">
                <a:solidFill>
                  <a:srgbClr val="FF0000"/>
                </a:solidFill>
                <a:effectLst/>
              </a:rPr>
              <a:t>    Negativamente con al SO2 total (-0.19)</a:t>
            </a:r>
          </a:p>
          <a:p>
            <a:pPr lvl="1" algn="just">
              <a:lnSpc>
                <a:spcPts val="1425"/>
              </a:lnSpc>
            </a:pPr>
            <a:r>
              <a:rPr lang="es-ES" sz="1600" b="1" noProof="0" dirty="0">
                <a:solidFill>
                  <a:srgbClr val="FF0000"/>
                </a:solidFill>
                <a:effectLst/>
              </a:rPr>
              <a:t>    Negativamente con la densidad (-0.17)</a:t>
            </a:r>
          </a:p>
          <a:p>
            <a:pPr lvl="1" algn="just">
              <a:lnSpc>
                <a:spcPts val="1425"/>
              </a:lnSpc>
            </a:pPr>
            <a:r>
              <a:rPr lang="es-ES" sz="1600" b="1" noProof="0" dirty="0">
                <a:solidFill>
                  <a:schemeClr val="accent6">
                    <a:lumMod val="60000"/>
                    <a:lumOff val="40000"/>
                  </a:schemeClr>
                </a:solidFill>
                <a:effectLst/>
              </a:rPr>
              <a:t>    Sulfatos (0.25)</a:t>
            </a:r>
          </a:p>
          <a:p>
            <a:pPr lvl="1" algn="just">
              <a:lnSpc>
                <a:spcPts val="1425"/>
              </a:lnSpc>
            </a:pPr>
            <a:r>
              <a:rPr lang="es-ES" sz="1600" b="1" noProof="0" dirty="0">
                <a:solidFill>
                  <a:schemeClr val="accent6">
                    <a:lumMod val="60000"/>
                    <a:lumOff val="40000"/>
                  </a:schemeClr>
                </a:solidFill>
                <a:effectLst/>
              </a:rPr>
              <a:t>    Alcohol (0.48)</a:t>
            </a:r>
          </a:p>
        </p:txBody>
      </p:sp>
      <p:pic>
        <p:nvPicPr>
          <p:cNvPr id="4" name="Imagen 3" descr="Imagen que contiene Gráfico&#10;&#10;El contenido generado por IA puede ser incorrecto.">
            <a:extLst>
              <a:ext uri="{FF2B5EF4-FFF2-40B4-BE49-F238E27FC236}">
                <a16:creationId xmlns:a16="http://schemas.microsoft.com/office/drawing/2014/main" id="{32868BF3-5358-E07C-D79E-91F1AABD06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3254" y="0"/>
            <a:ext cx="72487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8558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Marcador de contenido 11" descr="Patrón de fondo&#10;&#10;El contenido generado por IA puede ser incorrecto.">
            <a:extLst>
              <a:ext uri="{FF2B5EF4-FFF2-40B4-BE49-F238E27FC236}">
                <a16:creationId xmlns:a16="http://schemas.microsoft.com/office/drawing/2014/main" id="{2877D84B-4395-D681-C419-015FB6DB52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95" y="-84304"/>
            <a:ext cx="11537245" cy="6625851"/>
          </a:xfrm>
        </p:spPr>
      </p:pic>
      <p:pic>
        <p:nvPicPr>
          <p:cNvPr id="16" name="Imagen 15" descr="Imagen que contiene objeto, reloj&#10;&#10;El contenido generado por IA puede ser incorrecto.">
            <a:extLst>
              <a:ext uri="{FF2B5EF4-FFF2-40B4-BE49-F238E27FC236}">
                <a16:creationId xmlns:a16="http://schemas.microsoft.com/office/drawing/2014/main" id="{94A786BD-4E58-68E7-EA2F-2D1C48AEF9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9552" y="4435365"/>
            <a:ext cx="615383" cy="2295815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C1107DF9-8B43-7562-7CBD-375EB6AF20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3" y="6576013"/>
            <a:ext cx="11537245" cy="206222"/>
          </a:xfrm>
          <a:prstGeom prst="rect">
            <a:avLst/>
          </a:prstGeom>
        </p:spPr>
      </p:pic>
      <p:sp>
        <p:nvSpPr>
          <p:cNvPr id="2" name="Elipse 1">
            <a:extLst>
              <a:ext uri="{FF2B5EF4-FFF2-40B4-BE49-F238E27FC236}">
                <a16:creationId xmlns:a16="http://schemas.microsoft.com/office/drawing/2014/main" id="{EA9263C4-2C54-6C51-0637-7B69ACD604B6}"/>
              </a:ext>
            </a:extLst>
          </p:cNvPr>
          <p:cNvSpPr/>
          <p:nvPr/>
        </p:nvSpPr>
        <p:spPr>
          <a:xfrm>
            <a:off x="1423686" y="972273"/>
            <a:ext cx="439838" cy="107644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id="{41C5167E-D9AA-E1E0-D88D-ED0728A2568D}"/>
              </a:ext>
            </a:extLst>
          </p:cNvPr>
          <p:cNvSpPr/>
          <p:nvPr/>
        </p:nvSpPr>
        <p:spPr>
          <a:xfrm>
            <a:off x="2444187" y="2152176"/>
            <a:ext cx="646254" cy="107644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86CC76C5-2538-73AC-949E-2278CF864178}"/>
              </a:ext>
            </a:extLst>
          </p:cNvPr>
          <p:cNvSpPr/>
          <p:nvPr/>
        </p:nvSpPr>
        <p:spPr>
          <a:xfrm>
            <a:off x="7257327" y="-118770"/>
            <a:ext cx="995422" cy="1091043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4308E132-BFC8-9367-3B0B-29184FC06D99}"/>
              </a:ext>
            </a:extLst>
          </p:cNvPr>
          <p:cNvSpPr/>
          <p:nvPr/>
        </p:nvSpPr>
        <p:spPr>
          <a:xfrm>
            <a:off x="2334007" y="-118771"/>
            <a:ext cx="995422" cy="1091043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9E65081B-D2AD-3084-6D03-0EC4261D6239}"/>
              </a:ext>
            </a:extLst>
          </p:cNvPr>
          <p:cNvSpPr/>
          <p:nvPr/>
        </p:nvSpPr>
        <p:spPr>
          <a:xfrm>
            <a:off x="8106139" y="2152176"/>
            <a:ext cx="995422" cy="1091043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770046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 descr="Patrón de fondo&#10;&#10;El contenido generado por IA puede ser incorrecto.">
            <a:extLst>
              <a:ext uri="{FF2B5EF4-FFF2-40B4-BE49-F238E27FC236}">
                <a16:creationId xmlns:a16="http://schemas.microsoft.com/office/drawing/2014/main" id="{CC23A565-FD8C-60C7-4305-87DC382079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27"/>
          <a:stretch/>
        </p:blipFill>
        <p:spPr>
          <a:xfrm>
            <a:off x="0" y="205690"/>
            <a:ext cx="11392547" cy="6446618"/>
          </a:xfrm>
        </p:spPr>
      </p:pic>
      <p:pic>
        <p:nvPicPr>
          <p:cNvPr id="10" name="Imagen 9" descr="Imagen que contiene objeto, reloj&#10;&#10;El contenido generado por IA puede ser incorrecto.">
            <a:extLst>
              <a:ext uri="{FF2B5EF4-FFF2-40B4-BE49-F238E27FC236}">
                <a16:creationId xmlns:a16="http://schemas.microsoft.com/office/drawing/2014/main" id="{E52AA540-5F47-CFFD-5BFD-C421B77751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1371" y="4003466"/>
            <a:ext cx="659067" cy="2458788"/>
          </a:xfrm>
          <a:prstGeom prst="rect">
            <a:avLst/>
          </a:prstGeom>
        </p:spPr>
      </p:pic>
      <p:sp>
        <p:nvSpPr>
          <p:cNvPr id="2" name="Elipse 1">
            <a:extLst>
              <a:ext uri="{FF2B5EF4-FFF2-40B4-BE49-F238E27FC236}">
                <a16:creationId xmlns:a16="http://schemas.microsoft.com/office/drawing/2014/main" id="{5BE81EB2-4AE0-1A7D-6393-CCEE1C38AC60}"/>
              </a:ext>
            </a:extLst>
          </p:cNvPr>
          <p:cNvSpPr/>
          <p:nvPr/>
        </p:nvSpPr>
        <p:spPr>
          <a:xfrm>
            <a:off x="10127848" y="5197034"/>
            <a:ext cx="844952" cy="15741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Elipse 2">
            <a:extLst>
              <a:ext uri="{FF2B5EF4-FFF2-40B4-BE49-F238E27FC236}">
                <a16:creationId xmlns:a16="http://schemas.microsoft.com/office/drawing/2014/main" id="{1F9C0373-620C-4C86-903C-B298499C4B3B}"/>
              </a:ext>
            </a:extLst>
          </p:cNvPr>
          <p:cNvSpPr/>
          <p:nvPr/>
        </p:nvSpPr>
        <p:spPr>
          <a:xfrm>
            <a:off x="5100578" y="517837"/>
            <a:ext cx="995422" cy="1091043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id="{47871754-D074-C690-97A5-1442D1726978}"/>
              </a:ext>
            </a:extLst>
          </p:cNvPr>
          <p:cNvSpPr/>
          <p:nvPr/>
        </p:nvSpPr>
        <p:spPr>
          <a:xfrm>
            <a:off x="301742" y="2883478"/>
            <a:ext cx="995422" cy="1091043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AE87EA89-79D8-EB91-6165-D009673B995E}"/>
              </a:ext>
            </a:extLst>
          </p:cNvPr>
          <p:cNvSpPr/>
          <p:nvPr/>
        </p:nvSpPr>
        <p:spPr>
          <a:xfrm>
            <a:off x="10052613" y="1740349"/>
            <a:ext cx="995422" cy="1091043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5AB8FEB9-6458-7CB7-7A9A-7858572141CF}"/>
              </a:ext>
            </a:extLst>
          </p:cNvPr>
          <p:cNvSpPr/>
          <p:nvPr/>
        </p:nvSpPr>
        <p:spPr>
          <a:xfrm>
            <a:off x="9014325" y="3792777"/>
            <a:ext cx="844952" cy="15741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619340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352BEC0E-22F8-46D0-9632-375DB541B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0A851B9-887F-0B87-6E79-0181B1BD94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9184"/>
            <a:ext cx="6894576" cy="1783080"/>
          </a:xfrm>
        </p:spPr>
        <p:txBody>
          <a:bodyPr anchor="b">
            <a:normAutofit/>
          </a:bodyPr>
          <a:lstStyle/>
          <a:p>
            <a:r>
              <a:rPr lang="es-ES" sz="5400" noProof="0" dirty="0"/>
              <a:t>Acidez volátil</a:t>
            </a:r>
          </a:p>
        </p:txBody>
      </p:sp>
      <p:sp>
        <p:nvSpPr>
          <p:cNvPr id="25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952" y="23957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noProof="0" dirty="0"/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23A87390-906E-16BD-08DD-CC0B4B5691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706624"/>
            <a:ext cx="6894576" cy="3483864"/>
          </a:xfrm>
        </p:spPr>
        <p:txBody>
          <a:bodyPr>
            <a:normAutofit/>
          </a:bodyPr>
          <a:lstStyle/>
          <a:p>
            <a:pPr algn="just"/>
            <a:r>
              <a:rPr lang="es-ES" sz="2000" noProof="0" dirty="0"/>
              <a:t>M</a:t>
            </a:r>
            <a:r>
              <a:rPr lang="es-ES" sz="2000" b="0" noProof="0" dirty="0">
                <a:effectLst/>
              </a:rPr>
              <a:t>enor concentración de acido cítrico se asocia a una mejor calidad.</a:t>
            </a:r>
          </a:p>
          <a:p>
            <a:pPr algn="just"/>
            <a:r>
              <a:rPr lang="es-ES" sz="2000" noProof="0" dirty="0"/>
              <a:t>Todas las calidades tienen varias concentraciones.</a:t>
            </a:r>
            <a:endParaRPr lang="es-ES" sz="2000" b="0" noProof="0" dirty="0">
              <a:effectLst/>
            </a:endParaRPr>
          </a:p>
          <a:p>
            <a:pPr algn="just"/>
            <a:r>
              <a:rPr lang="es-ES" sz="2000" b="0" noProof="0" dirty="0">
                <a:effectLst/>
              </a:rPr>
              <a:t>En el histograma se ve </a:t>
            </a:r>
            <a:r>
              <a:rPr lang="es-ES" sz="2000" b="0" noProof="0">
                <a:effectLst/>
              </a:rPr>
              <a:t>mas claro.</a:t>
            </a:r>
            <a:endParaRPr lang="es-ES" sz="2000" b="0" noProof="0" dirty="0">
              <a:effectLst/>
            </a:endParaRPr>
          </a:p>
          <a:p>
            <a:endParaRPr lang="es-ES" sz="2200" noProof="0" dirty="0"/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577392D6-8FD6-45A8-98E1-D65084887FF6}"/>
              </a:ext>
            </a:extLst>
          </p:cNvPr>
          <p:cNvGrpSpPr/>
          <p:nvPr/>
        </p:nvGrpSpPr>
        <p:grpSpPr>
          <a:xfrm>
            <a:off x="7649627" y="0"/>
            <a:ext cx="4196808" cy="6815214"/>
            <a:chOff x="7991377" y="633619"/>
            <a:chExt cx="3545277" cy="5606022"/>
          </a:xfrm>
        </p:grpSpPr>
        <p:pic>
          <p:nvPicPr>
            <p:cNvPr id="4" name="Marcador de contenido 10" descr="Gráfico, Histograma&#10;&#10;El contenido generado por IA puede ser incorrecto.">
              <a:extLst>
                <a:ext uri="{FF2B5EF4-FFF2-40B4-BE49-F238E27FC236}">
                  <a16:creationId xmlns:a16="http://schemas.microsoft.com/office/drawing/2014/main" id="{00EA5C37-92FE-C83B-F31C-D4AC4D697D4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58937" y="633619"/>
              <a:ext cx="3477717" cy="2629470"/>
            </a:xfrm>
            <a:prstGeom prst="rect">
              <a:avLst/>
            </a:prstGeom>
          </p:spPr>
        </p:pic>
        <p:pic>
          <p:nvPicPr>
            <p:cNvPr id="5" name="Imagen 4" descr="Gráfico, Histograma&#10;&#10;El contenido generado por IA puede ser incorrecto.">
              <a:extLst>
                <a:ext uri="{FF2B5EF4-FFF2-40B4-BE49-F238E27FC236}">
                  <a16:creationId xmlns:a16="http://schemas.microsoft.com/office/drawing/2014/main" id="{4C58239B-D2CF-E3DD-ABCA-90208221C3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91377" y="3278132"/>
              <a:ext cx="3477496" cy="296150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2664388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981</TotalTime>
  <Words>938</Words>
  <Application>Microsoft Office PowerPoint</Application>
  <PresentationFormat>Panorámica</PresentationFormat>
  <Paragraphs>148</Paragraphs>
  <Slides>18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18</vt:i4>
      </vt:variant>
    </vt:vector>
  </HeadingPairs>
  <TitlesOfParts>
    <vt:vector size="24" baseType="lpstr">
      <vt:lpstr>Aptos</vt:lpstr>
      <vt:lpstr>Aptos Display</vt:lpstr>
      <vt:lpstr>Arial</vt:lpstr>
      <vt:lpstr>Calibri</vt:lpstr>
      <vt:lpstr>Consolas</vt:lpstr>
      <vt:lpstr>Tema de Office</vt:lpstr>
      <vt:lpstr>¿Que propiedades del vino se relacionan con alta calidad?</vt:lpstr>
      <vt:lpstr>Sobre el Dataset</vt:lpstr>
      <vt:lpstr>Preliminar primeras 4 variables </vt:lpstr>
      <vt:lpstr>Preliminar segundas 4 variables </vt:lpstr>
      <vt:lpstr>Preliminar ultimas 4 variables </vt:lpstr>
      <vt:lpstr>Correlaciones</vt:lpstr>
      <vt:lpstr>Presentación de PowerPoint</vt:lpstr>
      <vt:lpstr>Presentación de PowerPoint</vt:lpstr>
      <vt:lpstr>Acidez volátil</vt:lpstr>
      <vt:lpstr>Acido cítrico</vt:lpstr>
      <vt:lpstr>Alcohol</vt:lpstr>
      <vt:lpstr>Sulfatos</vt:lpstr>
      <vt:lpstr>Todas las variables a la vez</vt:lpstr>
      <vt:lpstr>Todas las variables a la vez</vt:lpstr>
      <vt:lpstr>Estimación de concentración optima</vt:lpstr>
      <vt:lpstr>Presentación de PowerPoint</vt:lpstr>
      <vt:lpstr>Conclusiones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Unai Famoso</dc:creator>
  <cp:lastModifiedBy>Unai Famoso</cp:lastModifiedBy>
  <cp:revision>1</cp:revision>
  <dcterms:created xsi:type="dcterms:W3CDTF">2025-04-22T10:08:24Z</dcterms:created>
  <dcterms:modified xsi:type="dcterms:W3CDTF">2025-05-03T10:26:56Z</dcterms:modified>
</cp:coreProperties>
</file>